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6"/>
  </p:notesMasterIdLst>
  <p:handoutMasterIdLst>
    <p:handoutMasterId r:id="rId7"/>
  </p:handoutMasterIdLst>
  <p:sldIdLst>
    <p:sldId id="256" r:id="rId2"/>
    <p:sldId id="257" r:id="rId3"/>
    <p:sldId id="258" r:id="rId4"/>
    <p:sldId id="259" r:id="rId5"/>
  </p:sldIdLst>
  <p:sldSz cx="6858000" cy="12192000"/>
  <p:notesSz cx="9144000" cy="6858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23F5B"/>
    <a:srgbClr val="719EA3"/>
    <a:srgbClr val="99BABD"/>
    <a:srgbClr val="E7EBF4"/>
    <a:srgbClr val="ADC8CA"/>
    <a:srgbClr val="FCFEF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2" autoAdjust="0"/>
    <p:restoredTop sz="94668" autoAdjust="0"/>
  </p:normalViewPr>
  <p:slideViewPr>
    <p:cSldViewPr snapToGrid="0">
      <p:cViewPr varScale="1">
        <p:scale>
          <a:sx n="42" d="100"/>
          <a:sy n="42" d="100"/>
        </p:scale>
        <p:origin x="2676" y="48"/>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handoutMaster" Target="handoutMasters/handoutMaster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notesMaster" Target="notesMasters/notesMaster1.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diagrams/_rels/data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image" Target="../media/image3.jpeg"/><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diagrams/_rels/data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image" Target="../media/image9.png"/></Relationships>
</file>

<file path=ppt/diagrams/_rels/drawing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image" Target="../media/image3.jpeg"/><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diagrams/_rels/drawing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image" Target="../media/image9.pn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B0DEC06-7F46-4AEC-8D64-DDC086EDF016}" type="doc">
      <dgm:prSet loTypeId="urn:microsoft.com/office/officeart/2005/8/layout/vList3" loCatId="picture" qsTypeId="urn:microsoft.com/office/officeart/2005/8/quickstyle/simple1" qsCatId="simple" csTypeId="urn:microsoft.com/office/officeart/2005/8/colors/accent1_2" csCatId="accent1" phldr="1"/>
      <dgm:spPr/>
      <dgm:t>
        <a:bodyPr/>
        <a:lstStyle/>
        <a:p>
          <a:endParaRPr lang="ru-RU"/>
        </a:p>
      </dgm:t>
    </dgm:pt>
    <dgm:pt modelId="{306CAA7B-5540-432F-B57C-EB77F3003C58}">
      <dgm:prSet phldrT="[Текст]" custT="1"/>
      <dgm:spPr>
        <a:solidFill>
          <a:srgbClr val="E7EBF4"/>
        </a:solidFill>
        <a:ln cmpd="sng">
          <a:solidFill>
            <a:srgbClr val="023F5B"/>
          </a:solidFill>
        </a:ln>
      </dgm:spPr>
      <dgm:t>
        <a:bodyPr/>
        <a:lstStyle/>
        <a:p>
          <a:r>
            <a:rPr lang="ru-RU" sz="1400" dirty="0" smtClean="0">
              <a:solidFill>
                <a:srgbClr val="023F5B"/>
              </a:solidFill>
            </a:rPr>
            <a:t>Ведите совместно с ребенком </a:t>
          </a:r>
          <a:r>
            <a:rPr lang="ru-RU" sz="1600" b="1" dirty="0" smtClean="0">
              <a:solidFill>
                <a:srgbClr val="023F5B"/>
              </a:solidFill>
            </a:rPr>
            <a:t>здоровый образ жизни</a:t>
          </a:r>
          <a:endParaRPr lang="ru-RU" sz="1600" dirty="0">
            <a:solidFill>
              <a:srgbClr val="023F5B"/>
            </a:solidFill>
          </a:endParaRPr>
        </a:p>
      </dgm:t>
    </dgm:pt>
    <dgm:pt modelId="{455920A8-05DB-47EB-A1C2-C156B540F852}" type="parTrans" cxnId="{5C4E9CB7-9886-4660-9B68-FFB8B68F26D3}">
      <dgm:prSet/>
      <dgm:spPr/>
      <dgm:t>
        <a:bodyPr/>
        <a:lstStyle/>
        <a:p>
          <a:endParaRPr lang="ru-RU"/>
        </a:p>
      </dgm:t>
    </dgm:pt>
    <dgm:pt modelId="{C6DE2382-06E8-4CB6-83BA-278AB9EAFAAD}" type="sibTrans" cxnId="{5C4E9CB7-9886-4660-9B68-FFB8B68F26D3}">
      <dgm:prSet/>
      <dgm:spPr/>
      <dgm:t>
        <a:bodyPr/>
        <a:lstStyle/>
        <a:p>
          <a:endParaRPr lang="ru-RU"/>
        </a:p>
      </dgm:t>
    </dgm:pt>
    <dgm:pt modelId="{EFB1A9CF-74C0-4002-8F74-B501725BC8DA}">
      <dgm:prSet phldrT="[Текст]" custT="1"/>
      <dgm:spPr>
        <a:solidFill>
          <a:srgbClr val="E7EBF4"/>
        </a:solidFill>
        <a:ln cmpd="sng">
          <a:solidFill>
            <a:srgbClr val="023F5B"/>
          </a:solidFill>
        </a:ln>
      </dgm:spPr>
      <dgm:t>
        <a:bodyPr/>
        <a:lstStyle/>
        <a:p>
          <a:r>
            <a:rPr lang="ru-RU" sz="1400" dirty="0" smtClean="0">
              <a:solidFill>
                <a:srgbClr val="023F5B"/>
              </a:solidFill>
            </a:rPr>
            <a:t>Проводите с ребенком </a:t>
          </a:r>
          <a:r>
            <a:rPr lang="ru-RU" sz="1600" b="1" dirty="0" smtClean="0">
              <a:solidFill>
                <a:srgbClr val="023F5B"/>
              </a:solidFill>
            </a:rPr>
            <a:t>совместный культурный досуг</a:t>
          </a:r>
          <a:r>
            <a:rPr lang="ru-RU" sz="1400" dirty="0" smtClean="0">
              <a:solidFill>
                <a:srgbClr val="023F5B"/>
              </a:solidFill>
            </a:rPr>
            <a:t>, это способствует творческому самовыражению ребенка</a:t>
          </a:r>
          <a:endParaRPr lang="ru-RU" sz="1400" dirty="0">
            <a:solidFill>
              <a:srgbClr val="023F5B"/>
            </a:solidFill>
          </a:endParaRPr>
        </a:p>
      </dgm:t>
    </dgm:pt>
    <dgm:pt modelId="{67D83A38-E4F6-4947-A817-00CDBA495A4D}" type="parTrans" cxnId="{B08E00A1-8D93-4BB8-9CF5-1192563FE1B7}">
      <dgm:prSet/>
      <dgm:spPr/>
      <dgm:t>
        <a:bodyPr/>
        <a:lstStyle/>
        <a:p>
          <a:endParaRPr lang="ru-RU"/>
        </a:p>
      </dgm:t>
    </dgm:pt>
    <dgm:pt modelId="{55E1B6D8-0726-423A-BCBC-38F76340DF47}" type="sibTrans" cxnId="{B08E00A1-8D93-4BB8-9CF5-1192563FE1B7}">
      <dgm:prSet/>
      <dgm:spPr/>
      <dgm:t>
        <a:bodyPr/>
        <a:lstStyle/>
        <a:p>
          <a:endParaRPr lang="ru-RU"/>
        </a:p>
      </dgm:t>
    </dgm:pt>
    <dgm:pt modelId="{88597ABF-5DFB-444A-AF66-5675598E1238}">
      <dgm:prSet phldrT="[Текст]" custT="1"/>
      <dgm:spPr>
        <a:solidFill>
          <a:srgbClr val="E7EBF4"/>
        </a:solidFill>
        <a:ln cmpd="sng">
          <a:solidFill>
            <a:srgbClr val="023F5B"/>
          </a:solidFill>
        </a:ln>
      </dgm:spPr>
      <dgm:t>
        <a:bodyPr/>
        <a:lstStyle/>
        <a:p>
          <a:r>
            <a:rPr lang="ru-RU" sz="1400" dirty="0" smtClean="0">
              <a:solidFill>
                <a:srgbClr val="023F5B"/>
              </a:solidFill>
            </a:rPr>
            <a:t>Создавайте </a:t>
          </a:r>
          <a:r>
            <a:rPr lang="ru-RU" sz="1600" b="1" dirty="0" smtClean="0">
              <a:solidFill>
                <a:srgbClr val="023F5B"/>
              </a:solidFill>
            </a:rPr>
            <a:t>доверительные отношения </a:t>
          </a:r>
          <a:r>
            <a:rPr lang="ru-RU" sz="1400" dirty="0" smtClean="0">
              <a:solidFill>
                <a:srgbClr val="023F5B"/>
              </a:solidFill>
            </a:rPr>
            <a:t>(говорите о своих чувствах с ребенком, интересуйтесь его переживаниями, проблемами), развивайте у него позитивное мышление, оно поможет в решении межличностных конфликтов без негативных последствий</a:t>
          </a:r>
          <a:endParaRPr lang="ru-RU" sz="1400" dirty="0">
            <a:solidFill>
              <a:srgbClr val="023F5B"/>
            </a:solidFill>
          </a:endParaRPr>
        </a:p>
      </dgm:t>
    </dgm:pt>
    <dgm:pt modelId="{E3B97ABC-D650-4C17-8313-56A6931DC20E}" type="parTrans" cxnId="{7AC1B8E8-776D-4429-AEE7-0814266B0A90}">
      <dgm:prSet/>
      <dgm:spPr/>
      <dgm:t>
        <a:bodyPr/>
        <a:lstStyle/>
        <a:p>
          <a:endParaRPr lang="ru-RU"/>
        </a:p>
      </dgm:t>
    </dgm:pt>
    <dgm:pt modelId="{8E008F6B-5C8B-4CF1-A835-C0FEDF9A0593}" type="sibTrans" cxnId="{7AC1B8E8-776D-4429-AEE7-0814266B0A90}">
      <dgm:prSet/>
      <dgm:spPr/>
      <dgm:t>
        <a:bodyPr/>
        <a:lstStyle/>
        <a:p>
          <a:endParaRPr lang="ru-RU"/>
        </a:p>
      </dgm:t>
    </dgm:pt>
    <dgm:pt modelId="{730806C1-1DC9-4B88-8B35-344000704856}">
      <dgm:prSet phldrT="[Текст]" custT="1"/>
      <dgm:spPr>
        <a:solidFill>
          <a:srgbClr val="E7EBF4"/>
        </a:solidFill>
        <a:ln cmpd="sng">
          <a:solidFill>
            <a:srgbClr val="023F5B"/>
          </a:solidFill>
        </a:ln>
      </dgm:spPr>
      <dgm:t>
        <a:bodyPr/>
        <a:lstStyle/>
        <a:p>
          <a:r>
            <a:rPr lang="ru-RU" sz="1400" dirty="0" smtClean="0">
              <a:solidFill>
                <a:srgbClr val="023F5B"/>
              </a:solidFill>
            </a:rPr>
            <a:t>Учите ребенка </a:t>
          </a:r>
          <a:r>
            <a:rPr lang="ru-RU" sz="1600" b="1" dirty="0" smtClean="0">
              <a:solidFill>
                <a:srgbClr val="023F5B"/>
              </a:solidFill>
            </a:rPr>
            <a:t>общению с другими людьми</a:t>
          </a:r>
          <a:r>
            <a:rPr lang="ru-RU" sz="1400" dirty="0" smtClean="0">
              <a:solidFill>
                <a:srgbClr val="023F5B"/>
              </a:solidFill>
            </a:rPr>
            <a:t>, взаимодействию в команде, управлению своими эмоциями</a:t>
          </a:r>
          <a:endParaRPr lang="ru-RU" sz="1400" dirty="0">
            <a:solidFill>
              <a:srgbClr val="023F5B"/>
            </a:solidFill>
          </a:endParaRPr>
        </a:p>
      </dgm:t>
    </dgm:pt>
    <dgm:pt modelId="{F571F305-E861-4E23-A922-2E4EB2987972}" type="parTrans" cxnId="{E3C5FEE0-353C-4045-9BCF-A73A40BB753F}">
      <dgm:prSet/>
      <dgm:spPr/>
      <dgm:t>
        <a:bodyPr/>
        <a:lstStyle/>
        <a:p>
          <a:endParaRPr lang="ru-RU"/>
        </a:p>
      </dgm:t>
    </dgm:pt>
    <dgm:pt modelId="{299DBE66-1712-4E5B-90E3-E52CF101C42D}" type="sibTrans" cxnId="{E3C5FEE0-353C-4045-9BCF-A73A40BB753F}">
      <dgm:prSet/>
      <dgm:spPr/>
      <dgm:t>
        <a:bodyPr/>
        <a:lstStyle/>
        <a:p>
          <a:endParaRPr lang="ru-RU"/>
        </a:p>
      </dgm:t>
    </dgm:pt>
    <dgm:pt modelId="{E9B832FE-51BC-47D2-BF3D-4730AD918A15}">
      <dgm:prSet phldrT="[Текст]" custT="1"/>
      <dgm:spPr>
        <a:solidFill>
          <a:srgbClr val="E7EBF4"/>
        </a:solidFill>
        <a:ln>
          <a:solidFill>
            <a:srgbClr val="023F5B"/>
          </a:solidFill>
        </a:ln>
      </dgm:spPr>
      <dgm:t>
        <a:bodyPr/>
        <a:lstStyle/>
        <a:p>
          <a:r>
            <a:rPr lang="ru-RU" sz="1400" dirty="0" smtClean="0">
              <a:solidFill>
                <a:srgbClr val="023F5B"/>
              </a:solidFill>
            </a:rPr>
            <a:t>Поощряйте участие ребенка во </a:t>
          </a:r>
          <a:r>
            <a:rPr lang="ru-RU" sz="1600" b="1" dirty="0" smtClean="0">
              <a:solidFill>
                <a:srgbClr val="023F5B"/>
              </a:solidFill>
            </a:rPr>
            <a:t>внеурочной деятельности </a:t>
          </a:r>
          <a:r>
            <a:rPr lang="ru-RU" sz="1400" dirty="0" smtClean="0">
              <a:solidFill>
                <a:srgbClr val="023F5B"/>
              </a:solidFill>
            </a:rPr>
            <a:t>- это способствует его социализации, самоопределению, выявлению интересов</a:t>
          </a:r>
          <a:endParaRPr lang="ru-RU" sz="1400" dirty="0">
            <a:solidFill>
              <a:srgbClr val="023F5B"/>
            </a:solidFill>
          </a:endParaRPr>
        </a:p>
      </dgm:t>
    </dgm:pt>
    <dgm:pt modelId="{D6CBA620-D020-43F3-8B0B-EFF9C773DEC0}" type="parTrans" cxnId="{22437C90-45A4-4750-ABAC-71768C345E6E}">
      <dgm:prSet/>
      <dgm:spPr/>
      <dgm:t>
        <a:bodyPr/>
        <a:lstStyle/>
        <a:p>
          <a:endParaRPr lang="ru-RU"/>
        </a:p>
      </dgm:t>
    </dgm:pt>
    <dgm:pt modelId="{6613A968-DD2D-4446-829E-783C8DAD8BE7}" type="sibTrans" cxnId="{22437C90-45A4-4750-ABAC-71768C345E6E}">
      <dgm:prSet/>
      <dgm:spPr/>
      <dgm:t>
        <a:bodyPr/>
        <a:lstStyle/>
        <a:p>
          <a:endParaRPr lang="ru-RU"/>
        </a:p>
      </dgm:t>
    </dgm:pt>
    <dgm:pt modelId="{E5243887-1F81-483F-81F9-2DBD8627E023}">
      <dgm:prSet phldrT="[Текст]" custT="1"/>
      <dgm:spPr>
        <a:solidFill>
          <a:srgbClr val="E7EBF4"/>
        </a:solidFill>
        <a:ln cmpd="sng">
          <a:solidFill>
            <a:srgbClr val="023F5B"/>
          </a:solidFill>
        </a:ln>
      </dgm:spPr>
      <dgm:t>
        <a:bodyPr/>
        <a:lstStyle/>
        <a:p>
          <a:pPr algn="ctr"/>
          <a:r>
            <a:rPr lang="ru-RU" sz="1400" dirty="0" smtClean="0">
              <a:solidFill>
                <a:srgbClr val="023F5B"/>
              </a:solidFill>
            </a:rPr>
            <a:t>  Поощряйте </a:t>
          </a:r>
          <a:r>
            <a:rPr lang="ru-RU" sz="1600" b="1" dirty="0" smtClean="0">
              <a:solidFill>
                <a:srgbClr val="023F5B"/>
              </a:solidFill>
            </a:rPr>
            <a:t>стремление ребенка к созиданию</a:t>
          </a:r>
          <a:r>
            <a:rPr lang="ru-RU" sz="1600" dirty="0" smtClean="0">
              <a:solidFill>
                <a:srgbClr val="023F5B"/>
              </a:solidFill>
            </a:rPr>
            <a:t>,</a:t>
          </a:r>
          <a:r>
            <a:rPr lang="ru-RU" sz="1400" dirty="0" smtClean="0">
              <a:solidFill>
                <a:srgbClr val="023F5B"/>
              </a:solidFill>
            </a:rPr>
            <a:t> желание делать что-то своими руками (как альтернатива разрушению)</a:t>
          </a:r>
          <a:endParaRPr lang="ru-RU" sz="1400" dirty="0">
            <a:solidFill>
              <a:srgbClr val="023F5B"/>
            </a:solidFill>
          </a:endParaRPr>
        </a:p>
      </dgm:t>
    </dgm:pt>
    <dgm:pt modelId="{D5CEBF3C-5617-48B4-BF53-3C103D9648B5}" type="parTrans" cxnId="{4EA3DABA-51FE-49C2-B6AE-9B2714064FF8}">
      <dgm:prSet/>
      <dgm:spPr/>
      <dgm:t>
        <a:bodyPr/>
        <a:lstStyle/>
        <a:p>
          <a:endParaRPr lang="ru-RU"/>
        </a:p>
      </dgm:t>
    </dgm:pt>
    <dgm:pt modelId="{4333B80D-58CC-4EA4-80AF-E75A3C83A02A}" type="sibTrans" cxnId="{4EA3DABA-51FE-49C2-B6AE-9B2714064FF8}">
      <dgm:prSet/>
      <dgm:spPr/>
      <dgm:t>
        <a:bodyPr/>
        <a:lstStyle/>
        <a:p>
          <a:endParaRPr lang="ru-RU"/>
        </a:p>
      </dgm:t>
    </dgm:pt>
    <dgm:pt modelId="{1A86DDCE-AAC8-4F39-9C08-7E1281F99B67}" type="pres">
      <dgm:prSet presAssocID="{7B0DEC06-7F46-4AEC-8D64-DDC086EDF016}" presName="linearFlow" presStyleCnt="0">
        <dgm:presLayoutVars>
          <dgm:dir/>
          <dgm:resizeHandles val="exact"/>
        </dgm:presLayoutVars>
      </dgm:prSet>
      <dgm:spPr/>
      <dgm:t>
        <a:bodyPr/>
        <a:lstStyle/>
        <a:p>
          <a:endParaRPr lang="ru-RU"/>
        </a:p>
      </dgm:t>
    </dgm:pt>
    <dgm:pt modelId="{389B8B11-7C34-4F83-A67D-FF808488A75F}" type="pres">
      <dgm:prSet presAssocID="{306CAA7B-5540-432F-B57C-EB77F3003C58}" presName="composite" presStyleCnt="0"/>
      <dgm:spPr/>
    </dgm:pt>
    <dgm:pt modelId="{49AC3551-17D7-4B4B-BF88-3AAAD8BE75E8}" type="pres">
      <dgm:prSet presAssocID="{306CAA7B-5540-432F-B57C-EB77F3003C58}" presName="imgShp" presStyleLbl="fgImgPlace1" presStyleIdx="0" presStyleCnt="6" custLinFactNeighborX="-2056" custLinFactNeighborY="-518"/>
      <dgm:spPr>
        <a:prstGeom prst="ellipse">
          <a:avLst/>
        </a:prstGeom>
        <a:blipFill rotWithShape="1">
          <a:blip xmlns:r="http://schemas.openxmlformats.org/officeDocument/2006/relationships" r:embed="rId1"/>
          <a:stretch>
            <a:fillRect/>
          </a:stretch>
        </a:blipFill>
      </dgm:spPr>
    </dgm:pt>
    <dgm:pt modelId="{92121044-013D-4AD1-AC3D-38ABE0A70E1D}" type="pres">
      <dgm:prSet presAssocID="{306CAA7B-5540-432F-B57C-EB77F3003C58}" presName="txShp" presStyleLbl="node1" presStyleIdx="0" presStyleCnt="6">
        <dgm:presLayoutVars>
          <dgm:bulletEnabled val="1"/>
        </dgm:presLayoutVars>
      </dgm:prSet>
      <dgm:spPr>
        <a:prstGeom prst="roundRect">
          <a:avLst/>
        </a:prstGeom>
      </dgm:spPr>
      <dgm:t>
        <a:bodyPr/>
        <a:lstStyle/>
        <a:p>
          <a:endParaRPr lang="ru-RU"/>
        </a:p>
      </dgm:t>
    </dgm:pt>
    <dgm:pt modelId="{62D6930C-3104-49F9-89C5-BC3D41A9BA58}" type="pres">
      <dgm:prSet presAssocID="{C6DE2382-06E8-4CB6-83BA-278AB9EAFAAD}" presName="spacing" presStyleCnt="0"/>
      <dgm:spPr/>
    </dgm:pt>
    <dgm:pt modelId="{2B4FE1E3-6F62-403C-A3E2-CA0AEDDCC71B}" type="pres">
      <dgm:prSet presAssocID="{EFB1A9CF-74C0-4002-8F74-B501725BC8DA}" presName="composite" presStyleCnt="0"/>
      <dgm:spPr/>
    </dgm:pt>
    <dgm:pt modelId="{58F795D2-4207-4B28-B1CF-50940CADD300}" type="pres">
      <dgm:prSet presAssocID="{EFB1A9CF-74C0-4002-8F74-B501725BC8DA}" presName="imgShp" presStyleLbl="fgImgPlace1" presStyleIdx="1" presStyleCnt="6"/>
      <dgm:spPr>
        <a:prstGeom prst="ellipse">
          <a:avLst/>
        </a:prstGeom>
        <a:blipFill rotWithShape="1">
          <a:blip xmlns:r="http://schemas.openxmlformats.org/officeDocument/2006/relationships" r:embed="rId2"/>
          <a:stretch>
            <a:fillRect/>
          </a:stretch>
        </a:blipFill>
      </dgm:spPr>
    </dgm:pt>
    <dgm:pt modelId="{456732C4-A2B3-46E3-8FC2-FBA798E810DB}" type="pres">
      <dgm:prSet presAssocID="{EFB1A9CF-74C0-4002-8F74-B501725BC8DA}" presName="txShp" presStyleLbl="node1" presStyleIdx="1" presStyleCnt="6">
        <dgm:presLayoutVars>
          <dgm:bulletEnabled val="1"/>
        </dgm:presLayoutVars>
      </dgm:prSet>
      <dgm:spPr>
        <a:prstGeom prst="roundRect">
          <a:avLst/>
        </a:prstGeom>
      </dgm:spPr>
      <dgm:t>
        <a:bodyPr/>
        <a:lstStyle/>
        <a:p>
          <a:endParaRPr lang="ru-RU"/>
        </a:p>
      </dgm:t>
    </dgm:pt>
    <dgm:pt modelId="{0D38E86D-F5B4-4A8A-AA14-687771A02184}" type="pres">
      <dgm:prSet presAssocID="{55E1B6D8-0726-423A-BCBC-38F76340DF47}" presName="spacing" presStyleCnt="0"/>
      <dgm:spPr/>
    </dgm:pt>
    <dgm:pt modelId="{92A9A777-20B6-4B92-B9B0-F16436AD171B}" type="pres">
      <dgm:prSet presAssocID="{88597ABF-5DFB-444A-AF66-5675598E1238}" presName="composite" presStyleCnt="0"/>
      <dgm:spPr/>
    </dgm:pt>
    <dgm:pt modelId="{006DB9FF-C326-4CC4-8B66-D8918A0CEE34}" type="pres">
      <dgm:prSet presAssocID="{88597ABF-5DFB-444A-AF66-5675598E1238}" presName="imgShp" presStyleLbl="fgImgPlace1" presStyleIdx="2" presStyleCnt="6" custLinFactY="100000" custLinFactNeighborX="-1558" custLinFactNeighborY="163364"/>
      <dgm:spPr>
        <a:prstGeom prst="ellipse">
          <a:avLst/>
        </a:prstGeom>
        <a:blipFill rotWithShape="1">
          <a:blip xmlns:r="http://schemas.openxmlformats.org/officeDocument/2006/relationships" r:embed="rId3"/>
          <a:stretch>
            <a:fillRect/>
          </a:stretch>
        </a:blipFill>
      </dgm:spPr>
    </dgm:pt>
    <dgm:pt modelId="{08100033-6E01-4C8E-9970-7DF9DCA7420B}" type="pres">
      <dgm:prSet presAssocID="{88597ABF-5DFB-444A-AF66-5675598E1238}" presName="txShp" presStyleLbl="node1" presStyleIdx="2" presStyleCnt="6" custLinFactY="100000" custLinFactNeighborX="811" custLinFactNeighborY="161560">
        <dgm:presLayoutVars>
          <dgm:bulletEnabled val="1"/>
        </dgm:presLayoutVars>
      </dgm:prSet>
      <dgm:spPr>
        <a:prstGeom prst="roundRect">
          <a:avLst/>
        </a:prstGeom>
      </dgm:spPr>
      <dgm:t>
        <a:bodyPr/>
        <a:lstStyle/>
        <a:p>
          <a:endParaRPr lang="ru-RU"/>
        </a:p>
      </dgm:t>
    </dgm:pt>
    <dgm:pt modelId="{CB3AB160-295D-4E3E-A80B-EFC7595969DF}" type="pres">
      <dgm:prSet presAssocID="{8E008F6B-5C8B-4CF1-A835-C0FEDF9A0593}" presName="spacing" presStyleCnt="0"/>
      <dgm:spPr/>
    </dgm:pt>
    <dgm:pt modelId="{3E4E0334-9510-4B4A-9F0C-136479525705}" type="pres">
      <dgm:prSet presAssocID="{730806C1-1DC9-4B88-8B35-344000704856}" presName="composite" presStyleCnt="0"/>
      <dgm:spPr/>
    </dgm:pt>
    <dgm:pt modelId="{17E290A6-D83A-42AF-A0EE-E0FCDFCEA982}" type="pres">
      <dgm:prSet presAssocID="{730806C1-1DC9-4B88-8B35-344000704856}" presName="imgShp" presStyleLbl="fgImgPlace1" presStyleIdx="3" presStyleCnt="6"/>
      <dgm:spPr>
        <a:prstGeom prst="ellipse">
          <a:avLst/>
        </a:prstGeom>
        <a:blipFill rotWithShape="1">
          <a:blip xmlns:r="http://schemas.openxmlformats.org/officeDocument/2006/relationships" r:embed="rId4"/>
          <a:stretch>
            <a:fillRect/>
          </a:stretch>
        </a:blipFill>
      </dgm:spPr>
    </dgm:pt>
    <dgm:pt modelId="{E03D50F1-57FC-4315-A38A-10C1A9FF71B1}" type="pres">
      <dgm:prSet presAssocID="{730806C1-1DC9-4B88-8B35-344000704856}" presName="txShp" presStyleLbl="node1" presStyleIdx="3" presStyleCnt="6">
        <dgm:presLayoutVars>
          <dgm:bulletEnabled val="1"/>
        </dgm:presLayoutVars>
      </dgm:prSet>
      <dgm:spPr>
        <a:prstGeom prst="roundRect">
          <a:avLst/>
        </a:prstGeom>
      </dgm:spPr>
      <dgm:t>
        <a:bodyPr/>
        <a:lstStyle/>
        <a:p>
          <a:endParaRPr lang="ru-RU"/>
        </a:p>
      </dgm:t>
    </dgm:pt>
    <dgm:pt modelId="{E0A0020C-1EE5-42E8-8754-95A4FCC91879}" type="pres">
      <dgm:prSet presAssocID="{299DBE66-1712-4E5B-90E3-E52CF101C42D}" presName="spacing" presStyleCnt="0"/>
      <dgm:spPr/>
    </dgm:pt>
    <dgm:pt modelId="{5B4B6B53-DED3-42F0-8020-E5AE0E038932}" type="pres">
      <dgm:prSet presAssocID="{E9B832FE-51BC-47D2-BF3D-4730AD918A15}" presName="composite" presStyleCnt="0"/>
      <dgm:spPr/>
    </dgm:pt>
    <dgm:pt modelId="{C63FC97A-6644-44EC-B9A4-9841AD8265C7}" type="pres">
      <dgm:prSet presAssocID="{E9B832FE-51BC-47D2-BF3D-4730AD918A15}" presName="imgShp" presStyleLbl="fgImgPlace1" presStyleIdx="4" presStyleCnt="6" custLinFactY="-100000" custLinFactNeighborX="2335" custLinFactNeighborY="-154555"/>
      <dgm:spPr>
        <a:prstGeom prst="ellipse">
          <a:avLst/>
        </a:prstGeom>
        <a:blipFill rotWithShape="1">
          <a:blip xmlns:r="http://schemas.openxmlformats.org/officeDocument/2006/relationships" r:embed="rId5"/>
          <a:stretch>
            <a:fillRect/>
          </a:stretch>
        </a:blipFill>
      </dgm:spPr>
    </dgm:pt>
    <dgm:pt modelId="{04896060-B9A4-4659-B830-C950E7CB6426}" type="pres">
      <dgm:prSet presAssocID="{E9B832FE-51BC-47D2-BF3D-4730AD918A15}" presName="txShp" presStyleLbl="node1" presStyleIdx="4" presStyleCnt="6" custLinFactY="-100000" custLinFactNeighborX="522" custLinFactNeighborY="-160287">
        <dgm:presLayoutVars>
          <dgm:bulletEnabled val="1"/>
        </dgm:presLayoutVars>
      </dgm:prSet>
      <dgm:spPr>
        <a:prstGeom prst="roundRect">
          <a:avLst/>
        </a:prstGeom>
      </dgm:spPr>
      <dgm:t>
        <a:bodyPr/>
        <a:lstStyle/>
        <a:p>
          <a:endParaRPr lang="ru-RU"/>
        </a:p>
      </dgm:t>
    </dgm:pt>
    <dgm:pt modelId="{89B24495-DE16-4FFF-B154-672F9FDB8416}" type="pres">
      <dgm:prSet presAssocID="{6613A968-DD2D-4446-829E-783C8DAD8BE7}" presName="spacing" presStyleCnt="0"/>
      <dgm:spPr/>
    </dgm:pt>
    <dgm:pt modelId="{6816DF28-A650-4B59-9951-C8C3B80B0587}" type="pres">
      <dgm:prSet presAssocID="{E5243887-1F81-483F-81F9-2DBD8627E023}" presName="composite" presStyleCnt="0"/>
      <dgm:spPr/>
    </dgm:pt>
    <dgm:pt modelId="{61B772CD-E9D7-4562-8E91-97CA57B77CE6}" type="pres">
      <dgm:prSet presAssocID="{E5243887-1F81-483F-81F9-2DBD8627E023}" presName="imgShp" presStyleLbl="fgImgPlace1" presStyleIdx="5" presStyleCnt="6"/>
      <dgm:spPr>
        <a:prstGeom prst="ellipse">
          <a:avLst/>
        </a:prstGeom>
        <a:blipFill rotWithShape="1">
          <a:blip xmlns:r="http://schemas.openxmlformats.org/officeDocument/2006/relationships" r:embed="rId6"/>
          <a:stretch>
            <a:fillRect/>
          </a:stretch>
        </a:blipFill>
      </dgm:spPr>
    </dgm:pt>
    <dgm:pt modelId="{6F3C5614-F441-4699-B21D-C1F6DE25AC52}" type="pres">
      <dgm:prSet presAssocID="{E5243887-1F81-483F-81F9-2DBD8627E023}" presName="txShp" presStyleLbl="node1" presStyleIdx="5" presStyleCnt="6">
        <dgm:presLayoutVars>
          <dgm:bulletEnabled val="1"/>
        </dgm:presLayoutVars>
      </dgm:prSet>
      <dgm:spPr>
        <a:prstGeom prst="roundRect">
          <a:avLst/>
        </a:prstGeom>
      </dgm:spPr>
      <dgm:t>
        <a:bodyPr/>
        <a:lstStyle/>
        <a:p>
          <a:endParaRPr lang="ru-RU"/>
        </a:p>
      </dgm:t>
    </dgm:pt>
  </dgm:ptLst>
  <dgm:cxnLst>
    <dgm:cxn modelId="{7AC1B8E8-776D-4429-AEE7-0814266B0A90}" srcId="{7B0DEC06-7F46-4AEC-8D64-DDC086EDF016}" destId="{88597ABF-5DFB-444A-AF66-5675598E1238}" srcOrd="2" destOrd="0" parTransId="{E3B97ABC-D650-4C17-8313-56A6931DC20E}" sibTransId="{8E008F6B-5C8B-4CF1-A835-C0FEDF9A0593}"/>
    <dgm:cxn modelId="{5C4E9CB7-9886-4660-9B68-FFB8B68F26D3}" srcId="{7B0DEC06-7F46-4AEC-8D64-DDC086EDF016}" destId="{306CAA7B-5540-432F-B57C-EB77F3003C58}" srcOrd="0" destOrd="0" parTransId="{455920A8-05DB-47EB-A1C2-C156B540F852}" sibTransId="{C6DE2382-06E8-4CB6-83BA-278AB9EAFAAD}"/>
    <dgm:cxn modelId="{B08E00A1-8D93-4BB8-9CF5-1192563FE1B7}" srcId="{7B0DEC06-7F46-4AEC-8D64-DDC086EDF016}" destId="{EFB1A9CF-74C0-4002-8F74-B501725BC8DA}" srcOrd="1" destOrd="0" parTransId="{67D83A38-E4F6-4947-A817-00CDBA495A4D}" sibTransId="{55E1B6D8-0726-423A-BCBC-38F76340DF47}"/>
    <dgm:cxn modelId="{AD1EBA8E-E6C5-47DB-ACD1-A3467AE1DBB4}" type="presOf" srcId="{306CAA7B-5540-432F-B57C-EB77F3003C58}" destId="{92121044-013D-4AD1-AC3D-38ABE0A70E1D}" srcOrd="0" destOrd="0" presId="urn:microsoft.com/office/officeart/2005/8/layout/vList3"/>
    <dgm:cxn modelId="{57165DF7-1AFD-4458-B53F-E7E7FF15AD0A}" type="presOf" srcId="{88597ABF-5DFB-444A-AF66-5675598E1238}" destId="{08100033-6E01-4C8E-9970-7DF9DCA7420B}" srcOrd="0" destOrd="0" presId="urn:microsoft.com/office/officeart/2005/8/layout/vList3"/>
    <dgm:cxn modelId="{E3C5FEE0-353C-4045-9BCF-A73A40BB753F}" srcId="{7B0DEC06-7F46-4AEC-8D64-DDC086EDF016}" destId="{730806C1-1DC9-4B88-8B35-344000704856}" srcOrd="3" destOrd="0" parTransId="{F571F305-E861-4E23-A922-2E4EB2987972}" sibTransId="{299DBE66-1712-4E5B-90E3-E52CF101C42D}"/>
    <dgm:cxn modelId="{22437C90-45A4-4750-ABAC-71768C345E6E}" srcId="{7B0DEC06-7F46-4AEC-8D64-DDC086EDF016}" destId="{E9B832FE-51BC-47D2-BF3D-4730AD918A15}" srcOrd="4" destOrd="0" parTransId="{D6CBA620-D020-43F3-8B0B-EFF9C773DEC0}" sibTransId="{6613A968-DD2D-4446-829E-783C8DAD8BE7}"/>
    <dgm:cxn modelId="{FA5C7600-026A-46F0-9F89-3932556BAE5D}" type="presOf" srcId="{EFB1A9CF-74C0-4002-8F74-B501725BC8DA}" destId="{456732C4-A2B3-46E3-8FC2-FBA798E810DB}" srcOrd="0" destOrd="0" presId="urn:microsoft.com/office/officeart/2005/8/layout/vList3"/>
    <dgm:cxn modelId="{C8D98853-3E94-4038-854A-920EE288AB95}" type="presOf" srcId="{E5243887-1F81-483F-81F9-2DBD8627E023}" destId="{6F3C5614-F441-4699-B21D-C1F6DE25AC52}" srcOrd="0" destOrd="0" presId="urn:microsoft.com/office/officeart/2005/8/layout/vList3"/>
    <dgm:cxn modelId="{F7C51DC9-FE1A-4A1C-ACCE-D954DEEA2F65}" type="presOf" srcId="{7B0DEC06-7F46-4AEC-8D64-DDC086EDF016}" destId="{1A86DDCE-AAC8-4F39-9C08-7E1281F99B67}" srcOrd="0" destOrd="0" presId="urn:microsoft.com/office/officeart/2005/8/layout/vList3"/>
    <dgm:cxn modelId="{7735C503-F132-4411-8311-E3AD6ADCF187}" type="presOf" srcId="{730806C1-1DC9-4B88-8B35-344000704856}" destId="{E03D50F1-57FC-4315-A38A-10C1A9FF71B1}" srcOrd="0" destOrd="0" presId="urn:microsoft.com/office/officeart/2005/8/layout/vList3"/>
    <dgm:cxn modelId="{4EA3DABA-51FE-49C2-B6AE-9B2714064FF8}" srcId="{7B0DEC06-7F46-4AEC-8D64-DDC086EDF016}" destId="{E5243887-1F81-483F-81F9-2DBD8627E023}" srcOrd="5" destOrd="0" parTransId="{D5CEBF3C-5617-48B4-BF53-3C103D9648B5}" sibTransId="{4333B80D-58CC-4EA4-80AF-E75A3C83A02A}"/>
    <dgm:cxn modelId="{417171F4-A807-4709-B58E-A0E7128EF681}" type="presOf" srcId="{E9B832FE-51BC-47D2-BF3D-4730AD918A15}" destId="{04896060-B9A4-4659-B830-C950E7CB6426}" srcOrd="0" destOrd="0" presId="urn:microsoft.com/office/officeart/2005/8/layout/vList3"/>
    <dgm:cxn modelId="{49558E9F-4BBD-4A11-83C7-E8A1F1CEC083}" type="presParOf" srcId="{1A86DDCE-AAC8-4F39-9C08-7E1281F99B67}" destId="{389B8B11-7C34-4F83-A67D-FF808488A75F}" srcOrd="0" destOrd="0" presId="urn:microsoft.com/office/officeart/2005/8/layout/vList3"/>
    <dgm:cxn modelId="{F22E148B-5234-4E1E-90C6-93124F62D170}" type="presParOf" srcId="{389B8B11-7C34-4F83-A67D-FF808488A75F}" destId="{49AC3551-17D7-4B4B-BF88-3AAAD8BE75E8}" srcOrd="0" destOrd="0" presId="urn:microsoft.com/office/officeart/2005/8/layout/vList3"/>
    <dgm:cxn modelId="{5DD50749-A164-4F93-BB0C-FCC7BAEC861A}" type="presParOf" srcId="{389B8B11-7C34-4F83-A67D-FF808488A75F}" destId="{92121044-013D-4AD1-AC3D-38ABE0A70E1D}" srcOrd="1" destOrd="0" presId="urn:microsoft.com/office/officeart/2005/8/layout/vList3"/>
    <dgm:cxn modelId="{85BFBA53-D085-414A-88B5-5342BB88F538}" type="presParOf" srcId="{1A86DDCE-AAC8-4F39-9C08-7E1281F99B67}" destId="{62D6930C-3104-49F9-89C5-BC3D41A9BA58}" srcOrd="1" destOrd="0" presId="urn:microsoft.com/office/officeart/2005/8/layout/vList3"/>
    <dgm:cxn modelId="{EA60618C-7286-4D56-886F-311E7534BC8D}" type="presParOf" srcId="{1A86DDCE-AAC8-4F39-9C08-7E1281F99B67}" destId="{2B4FE1E3-6F62-403C-A3E2-CA0AEDDCC71B}" srcOrd="2" destOrd="0" presId="urn:microsoft.com/office/officeart/2005/8/layout/vList3"/>
    <dgm:cxn modelId="{1D5CEB4C-D5AD-4BF1-AF0E-6C588910F6F2}" type="presParOf" srcId="{2B4FE1E3-6F62-403C-A3E2-CA0AEDDCC71B}" destId="{58F795D2-4207-4B28-B1CF-50940CADD300}" srcOrd="0" destOrd="0" presId="urn:microsoft.com/office/officeart/2005/8/layout/vList3"/>
    <dgm:cxn modelId="{8F34E1FA-BD5D-4A0F-9192-B6095A784FBD}" type="presParOf" srcId="{2B4FE1E3-6F62-403C-A3E2-CA0AEDDCC71B}" destId="{456732C4-A2B3-46E3-8FC2-FBA798E810DB}" srcOrd="1" destOrd="0" presId="urn:microsoft.com/office/officeart/2005/8/layout/vList3"/>
    <dgm:cxn modelId="{05DAEB71-5FFE-446E-AF99-9BF8E1DCC638}" type="presParOf" srcId="{1A86DDCE-AAC8-4F39-9C08-7E1281F99B67}" destId="{0D38E86D-F5B4-4A8A-AA14-687771A02184}" srcOrd="3" destOrd="0" presId="urn:microsoft.com/office/officeart/2005/8/layout/vList3"/>
    <dgm:cxn modelId="{C6764859-DC2F-4E65-8C9D-354E98E45E65}" type="presParOf" srcId="{1A86DDCE-AAC8-4F39-9C08-7E1281F99B67}" destId="{92A9A777-20B6-4B92-B9B0-F16436AD171B}" srcOrd="4" destOrd="0" presId="urn:microsoft.com/office/officeart/2005/8/layout/vList3"/>
    <dgm:cxn modelId="{FA7DC335-5FA0-4645-ABBB-52FF60969B51}" type="presParOf" srcId="{92A9A777-20B6-4B92-B9B0-F16436AD171B}" destId="{006DB9FF-C326-4CC4-8B66-D8918A0CEE34}" srcOrd="0" destOrd="0" presId="urn:microsoft.com/office/officeart/2005/8/layout/vList3"/>
    <dgm:cxn modelId="{3993AAD6-3460-4071-B347-2BAAA7242F51}" type="presParOf" srcId="{92A9A777-20B6-4B92-B9B0-F16436AD171B}" destId="{08100033-6E01-4C8E-9970-7DF9DCA7420B}" srcOrd="1" destOrd="0" presId="urn:microsoft.com/office/officeart/2005/8/layout/vList3"/>
    <dgm:cxn modelId="{CF0F66DF-3054-4095-90B7-E356BEA268AA}" type="presParOf" srcId="{1A86DDCE-AAC8-4F39-9C08-7E1281F99B67}" destId="{CB3AB160-295D-4E3E-A80B-EFC7595969DF}" srcOrd="5" destOrd="0" presId="urn:microsoft.com/office/officeart/2005/8/layout/vList3"/>
    <dgm:cxn modelId="{938F6C79-3ACE-43E6-801C-3120FD965AC6}" type="presParOf" srcId="{1A86DDCE-AAC8-4F39-9C08-7E1281F99B67}" destId="{3E4E0334-9510-4B4A-9F0C-136479525705}" srcOrd="6" destOrd="0" presId="urn:microsoft.com/office/officeart/2005/8/layout/vList3"/>
    <dgm:cxn modelId="{72E27352-6A50-4A36-A18F-55F915227D9E}" type="presParOf" srcId="{3E4E0334-9510-4B4A-9F0C-136479525705}" destId="{17E290A6-D83A-42AF-A0EE-E0FCDFCEA982}" srcOrd="0" destOrd="0" presId="urn:microsoft.com/office/officeart/2005/8/layout/vList3"/>
    <dgm:cxn modelId="{7EB5ED0C-073E-4E64-B2E0-B051BAA934FC}" type="presParOf" srcId="{3E4E0334-9510-4B4A-9F0C-136479525705}" destId="{E03D50F1-57FC-4315-A38A-10C1A9FF71B1}" srcOrd="1" destOrd="0" presId="urn:microsoft.com/office/officeart/2005/8/layout/vList3"/>
    <dgm:cxn modelId="{8AC5418F-C22B-48FB-A39D-ED773CA68F7B}" type="presParOf" srcId="{1A86DDCE-AAC8-4F39-9C08-7E1281F99B67}" destId="{E0A0020C-1EE5-42E8-8754-95A4FCC91879}" srcOrd="7" destOrd="0" presId="urn:microsoft.com/office/officeart/2005/8/layout/vList3"/>
    <dgm:cxn modelId="{BF8E78CE-55D2-48AE-8473-45614A6FA334}" type="presParOf" srcId="{1A86DDCE-AAC8-4F39-9C08-7E1281F99B67}" destId="{5B4B6B53-DED3-42F0-8020-E5AE0E038932}" srcOrd="8" destOrd="0" presId="urn:microsoft.com/office/officeart/2005/8/layout/vList3"/>
    <dgm:cxn modelId="{9AB6F5BE-864F-42E4-BDE8-B82D87566E52}" type="presParOf" srcId="{5B4B6B53-DED3-42F0-8020-E5AE0E038932}" destId="{C63FC97A-6644-44EC-B9A4-9841AD8265C7}" srcOrd="0" destOrd="0" presId="urn:microsoft.com/office/officeart/2005/8/layout/vList3"/>
    <dgm:cxn modelId="{FFB9F6C5-8FD6-4095-971F-6201C9CDE2CA}" type="presParOf" srcId="{5B4B6B53-DED3-42F0-8020-E5AE0E038932}" destId="{04896060-B9A4-4659-B830-C950E7CB6426}" srcOrd="1" destOrd="0" presId="urn:microsoft.com/office/officeart/2005/8/layout/vList3"/>
    <dgm:cxn modelId="{E92D6F78-5C6D-4AE5-89B3-BB63AADC9445}" type="presParOf" srcId="{1A86DDCE-AAC8-4F39-9C08-7E1281F99B67}" destId="{89B24495-DE16-4FFF-B154-672F9FDB8416}" srcOrd="9" destOrd="0" presId="urn:microsoft.com/office/officeart/2005/8/layout/vList3"/>
    <dgm:cxn modelId="{50D9ED40-52B8-4C27-BC2A-FD47F5F41FCB}" type="presParOf" srcId="{1A86DDCE-AAC8-4F39-9C08-7E1281F99B67}" destId="{6816DF28-A650-4B59-9951-C8C3B80B0587}" srcOrd="10" destOrd="0" presId="urn:microsoft.com/office/officeart/2005/8/layout/vList3"/>
    <dgm:cxn modelId="{618FF6B8-596B-4E4F-BE08-85A6732F0E7A}" type="presParOf" srcId="{6816DF28-A650-4B59-9951-C8C3B80B0587}" destId="{61B772CD-E9D7-4562-8E91-97CA57B77CE6}" srcOrd="0" destOrd="0" presId="urn:microsoft.com/office/officeart/2005/8/layout/vList3"/>
    <dgm:cxn modelId="{6251191B-E23D-437E-AF25-733EDDB5896A}" type="presParOf" srcId="{6816DF28-A650-4B59-9951-C8C3B80B0587}" destId="{6F3C5614-F441-4699-B21D-C1F6DE25AC52}" srcOrd="1" destOrd="0" presId="urn:microsoft.com/office/officeart/2005/8/layout/vLis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FE2B844A-C423-44BC-B3C9-643A4546C34A}" type="doc">
      <dgm:prSet loTypeId="urn:microsoft.com/office/officeart/2008/layout/BendingPictureBlocks" loCatId="picture" qsTypeId="urn:microsoft.com/office/officeart/2005/8/quickstyle/simple1" qsCatId="simple" csTypeId="urn:microsoft.com/office/officeart/2005/8/colors/accent1_2" csCatId="accent1" phldr="1"/>
      <dgm:spPr/>
      <dgm:t>
        <a:bodyPr/>
        <a:lstStyle/>
        <a:p>
          <a:endParaRPr lang="ru-RU"/>
        </a:p>
      </dgm:t>
    </dgm:pt>
    <dgm:pt modelId="{26EA1492-9342-48C7-86AA-ADF29DFA95F8}">
      <dgm:prSet phldrT="[Текст]" custT="1"/>
      <dgm:spPr>
        <a:solidFill>
          <a:srgbClr val="E7EBF4"/>
        </a:solidFill>
        <a:ln cmpd="sng">
          <a:solidFill>
            <a:srgbClr val="023F5B"/>
          </a:solidFill>
        </a:ln>
      </dgm:spPr>
      <dgm:t>
        <a:bodyPr/>
        <a:lstStyle/>
        <a:p>
          <a:pPr algn="l"/>
          <a:r>
            <a:rPr lang="ru-RU" sz="1100" b="1" dirty="0" smtClean="0">
              <a:solidFill>
                <a:srgbClr val="023F5B"/>
              </a:solidFill>
              <a:latin typeface="Verdana" panose="020B0604030504040204" pitchFamily="34" charset="0"/>
              <a:ea typeface="Verdana" panose="020B0604030504040204" pitchFamily="34" charset="0"/>
            </a:rPr>
            <a:t>«АКТИВНОЕ СЛУШАНИЕ»</a:t>
          </a:r>
        </a:p>
        <a:p>
          <a:pPr algn="l"/>
          <a:r>
            <a:rPr lang="ru-RU" sz="1100" dirty="0" smtClean="0">
              <a:solidFill>
                <a:schemeClr val="tx2">
                  <a:lumMod val="75000"/>
                </a:schemeClr>
              </a:solidFill>
              <a:latin typeface="Verdana" panose="020B0604030504040204" pitchFamily="34" charset="0"/>
              <a:ea typeface="Verdana" panose="020B0604030504040204" pitchFamily="34" charset="0"/>
            </a:rPr>
            <a:t>В подростковом возрасте повелительное наклонение при общении («Пора спать!», «Убери телефон», «Выключай компьютер!») вызывает агрессию, обиду. Подросток прекрасно различает, слушаете ли Вы его или сделали вид, что участвуете в разговоре. Всего несколько минут внимательного активного слушания могут Вам помочь. Задавайте вопросы, на которые невозможно ответить «да» или «нет», предполагающие развернутый ответ («Как?», «Какой?», «Почему?», «Каким образом?»).</a:t>
          </a:r>
        </a:p>
        <a:p>
          <a:pPr algn="l"/>
          <a:r>
            <a:rPr lang="ru-RU" sz="1100" dirty="0" smtClean="0">
              <a:solidFill>
                <a:schemeClr val="tx2">
                  <a:lumMod val="75000"/>
                </a:schemeClr>
              </a:solidFill>
              <a:latin typeface="Verdana" panose="020B0604030504040204" pitchFamily="34" charset="0"/>
              <a:ea typeface="Verdana" panose="020B0604030504040204" pitchFamily="34" charset="0"/>
            </a:rPr>
            <a:t>Выражайте словами свое эмоциональное состояние или состояния ребенка: «Меня очень волнует...», «Я вижу, тебя огорчает, что...», «Тебе грустно (тревожно, плохо, обидно), я чувствую. Почему?». При «активном слушании» ребенок сам продвигается в решении своей проблемы.</a:t>
          </a:r>
          <a:endParaRPr lang="ru-RU" sz="1100" dirty="0">
            <a:solidFill>
              <a:schemeClr val="tx2">
                <a:lumMod val="75000"/>
              </a:schemeClr>
            </a:solidFill>
            <a:latin typeface="Verdana" panose="020B0604030504040204" pitchFamily="34" charset="0"/>
            <a:ea typeface="Verdana" panose="020B0604030504040204" pitchFamily="34" charset="0"/>
          </a:endParaRPr>
        </a:p>
      </dgm:t>
    </dgm:pt>
    <dgm:pt modelId="{9D030213-9059-42DA-93A9-22AA051A688E}" type="parTrans" cxnId="{C9C72F2D-D20D-4F84-99EB-83BE29217EDE}">
      <dgm:prSet/>
      <dgm:spPr/>
      <dgm:t>
        <a:bodyPr/>
        <a:lstStyle/>
        <a:p>
          <a:endParaRPr lang="ru-RU"/>
        </a:p>
      </dgm:t>
    </dgm:pt>
    <dgm:pt modelId="{3D21F934-845A-48E8-A8FC-F88B7408A50D}" type="sibTrans" cxnId="{C9C72F2D-D20D-4F84-99EB-83BE29217EDE}">
      <dgm:prSet/>
      <dgm:spPr/>
      <dgm:t>
        <a:bodyPr/>
        <a:lstStyle/>
        <a:p>
          <a:endParaRPr lang="ru-RU"/>
        </a:p>
      </dgm:t>
    </dgm:pt>
    <dgm:pt modelId="{F86B20E5-CE5D-4A3E-9CC6-404A16EF56E1}">
      <dgm:prSet phldrT="[Текст]" custT="1"/>
      <dgm:spPr>
        <a:solidFill>
          <a:srgbClr val="E7EBF4"/>
        </a:solidFill>
        <a:ln cmpd="sng">
          <a:solidFill>
            <a:srgbClr val="023F5B"/>
          </a:solidFill>
        </a:ln>
      </dgm:spPr>
      <dgm:t>
        <a:bodyPr/>
        <a:lstStyle/>
        <a:p>
          <a:pPr algn="l"/>
          <a:r>
            <a:rPr lang="ru-RU" sz="1200" b="1" dirty="0" smtClean="0">
              <a:solidFill>
                <a:srgbClr val="023F5B"/>
              </a:solidFill>
              <a:latin typeface="+mn-lt"/>
              <a:ea typeface="Verdana" panose="020B0604030504040204" pitchFamily="34" charset="0"/>
            </a:rPr>
            <a:t>«ПОЗИТИВНОЕ ВНИМАНИЕ»</a:t>
          </a:r>
          <a:endParaRPr lang="ru-RU" sz="1400" b="1" dirty="0" smtClean="0">
            <a:solidFill>
              <a:srgbClr val="023F5B"/>
            </a:solidFill>
            <a:latin typeface="+mn-lt"/>
            <a:ea typeface="Verdana" panose="020B0604030504040204" pitchFamily="34" charset="0"/>
          </a:endParaRPr>
        </a:p>
        <a:p>
          <a:pPr algn="l"/>
          <a:r>
            <a:rPr lang="ru-RU" sz="1200" dirty="0" smtClean="0">
              <a:solidFill>
                <a:schemeClr val="tx2">
                  <a:lumMod val="75000"/>
                </a:schemeClr>
              </a:solidFill>
              <a:latin typeface="Verdana" panose="020B0604030504040204" pitchFamily="34" charset="0"/>
              <a:ea typeface="Verdana" panose="020B0604030504040204" pitchFamily="34" charset="0"/>
            </a:rPr>
            <a:t>Техника направлена на укрепление и выстраивание доверия и контакта. Э</a:t>
          </a:r>
          <a:r>
            <a:rPr lang="ru-RU" sz="1200" b="0" i="0" dirty="0" smtClean="0">
              <a:solidFill>
                <a:schemeClr val="tx2">
                  <a:lumMod val="75000"/>
                </a:schemeClr>
              </a:solidFill>
              <a:latin typeface="Verdana" panose="020B0604030504040204" pitchFamily="34" charset="0"/>
              <a:ea typeface="Verdana" panose="020B0604030504040204" pitchFamily="34" charset="0"/>
            </a:rPr>
            <a:t>то тот фундамент, на котором строятся все ваши отношения с ребёнком и весь процесс воспитания. Это время, которое папа и мама (по отдельности) проводят один на один с ребёнком (с каждым из детей отдельно), регулярно, изо дня в день, делая вместе с ребёнком то, что он захочет. Это может быть 20 -30 минут, но регулярно и постоянно. </a:t>
          </a:r>
          <a:endParaRPr lang="ru-RU" sz="1200" dirty="0">
            <a:solidFill>
              <a:schemeClr val="tx2">
                <a:lumMod val="75000"/>
              </a:schemeClr>
            </a:solidFill>
            <a:latin typeface="Verdana" panose="020B0604030504040204" pitchFamily="34" charset="0"/>
            <a:ea typeface="Verdana" panose="020B0604030504040204" pitchFamily="34" charset="0"/>
          </a:endParaRPr>
        </a:p>
      </dgm:t>
    </dgm:pt>
    <dgm:pt modelId="{C56FA35D-1954-4F9A-99FA-47244A8C0D30}" type="parTrans" cxnId="{33831CCD-DD4F-431A-92E3-9AAEB9724F82}">
      <dgm:prSet/>
      <dgm:spPr/>
      <dgm:t>
        <a:bodyPr/>
        <a:lstStyle/>
        <a:p>
          <a:endParaRPr lang="ru-RU"/>
        </a:p>
      </dgm:t>
    </dgm:pt>
    <dgm:pt modelId="{5267B761-2C3C-4DAF-B224-DA09E56A3FCC}" type="sibTrans" cxnId="{33831CCD-DD4F-431A-92E3-9AAEB9724F82}">
      <dgm:prSet/>
      <dgm:spPr/>
      <dgm:t>
        <a:bodyPr/>
        <a:lstStyle/>
        <a:p>
          <a:endParaRPr lang="ru-RU"/>
        </a:p>
      </dgm:t>
    </dgm:pt>
    <dgm:pt modelId="{0A589ACF-2B18-4773-A85A-22461F9B56A4}">
      <dgm:prSet phldrT="[Текст]" custT="1"/>
      <dgm:spPr>
        <a:solidFill>
          <a:srgbClr val="E7EBF4"/>
        </a:solidFill>
        <a:ln cmpd="sng">
          <a:solidFill>
            <a:srgbClr val="023F5B"/>
          </a:solidFill>
        </a:ln>
      </dgm:spPr>
      <dgm:t>
        <a:bodyPr/>
        <a:lstStyle/>
        <a:p>
          <a:pPr algn="l"/>
          <a:r>
            <a:rPr lang="ru-RU" sz="1100" b="1" dirty="0" smtClean="0">
              <a:solidFill>
                <a:srgbClr val="023F5B"/>
              </a:solidFill>
              <a:latin typeface="Verdana" panose="020B0604030504040204" pitchFamily="34" charset="0"/>
              <a:ea typeface="Verdana" panose="020B0604030504040204" pitchFamily="34" charset="0"/>
            </a:rPr>
            <a:t>«ТАКТИЛЬНЫЙ КОНТАКТ»</a:t>
          </a:r>
        </a:p>
        <a:p>
          <a:pPr algn="l"/>
          <a:r>
            <a:rPr lang="ru-RU" sz="1100" dirty="0" smtClean="0">
              <a:solidFill>
                <a:schemeClr val="tx2">
                  <a:lumMod val="75000"/>
                </a:schemeClr>
              </a:solidFill>
              <a:latin typeface="Verdana" panose="020B0604030504040204" pitchFamily="34" charset="0"/>
              <a:ea typeface="Verdana" panose="020B0604030504040204" pitchFamily="34" charset="0"/>
            </a:rPr>
            <a:t>Для ребенка очень важен физический контакт. Обнимайте Вашего ребенка не менее четырех раз в день. Многие родители не понимают, как важно для ребенка, когда его обнимают, прижимают к себе, тормошат, целуют. Не бойтесь, что заласканному ребенку будет в жизни трудно. Теплые прикосновения смягчают душу и снимают напряжение. Возня, борьба, похлопывание по плечу, потасовки, шутливые бои позволяют мальчику чувствовать мужскую поддержку отца. Для мальчика эти «медвежьи шалости» не менее важны, чем для девочки «телячьи нежности». По мере того, как дети растут, они становятся все более нетерпимыми к спонтанным ласкам, но иногда у них возникает острая потребность в родительской любви, выражаемой через телесный контакт, нежность и ласку, поэтому очень важно не пропустить такие моменты.</a:t>
          </a:r>
          <a:endParaRPr lang="ru-RU" sz="1100" dirty="0">
            <a:solidFill>
              <a:schemeClr val="tx2">
                <a:lumMod val="75000"/>
              </a:schemeClr>
            </a:solidFill>
            <a:latin typeface="Verdana" panose="020B0604030504040204" pitchFamily="34" charset="0"/>
            <a:ea typeface="Verdana" panose="020B0604030504040204" pitchFamily="34" charset="0"/>
          </a:endParaRPr>
        </a:p>
      </dgm:t>
    </dgm:pt>
    <dgm:pt modelId="{EB526B07-E70D-4429-B7AB-ABABBA034308}" type="parTrans" cxnId="{167F8E48-16E8-4265-80E0-99FB47AA1E5F}">
      <dgm:prSet/>
      <dgm:spPr/>
      <dgm:t>
        <a:bodyPr/>
        <a:lstStyle/>
        <a:p>
          <a:endParaRPr lang="ru-RU"/>
        </a:p>
      </dgm:t>
    </dgm:pt>
    <dgm:pt modelId="{99C3C263-5F78-498B-B78B-650CAF7E2F27}" type="sibTrans" cxnId="{167F8E48-16E8-4265-80E0-99FB47AA1E5F}">
      <dgm:prSet/>
      <dgm:spPr/>
      <dgm:t>
        <a:bodyPr/>
        <a:lstStyle/>
        <a:p>
          <a:endParaRPr lang="ru-RU"/>
        </a:p>
      </dgm:t>
    </dgm:pt>
    <dgm:pt modelId="{651AAC49-3D2C-4728-A017-5382EF6B52CF}" type="pres">
      <dgm:prSet presAssocID="{FE2B844A-C423-44BC-B3C9-643A4546C34A}" presName="Name0" presStyleCnt="0">
        <dgm:presLayoutVars>
          <dgm:dir/>
          <dgm:resizeHandles/>
        </dgm:presLayoutVars>
      </dgm:prSet>
      <dgm:spPr/>
      <dgm:t>
        <a:bodyPr/>
        <a:lstStyle/>
        <a:p>
          <a:endParaRPr lang="ru-RU"/>
        </a:p>
      </dgm:t>
    </dgm:pt>
    <dgm:pt modelId="{2B2A6B67-444E-45E2-B53F-DFA7FD8280DC}" type="pres">
      <dgm:prSet presAssocID="{26EA1492-9342-48C7-86AA-ADF29DFA95F8}" presName="composite" presStyleCnt="0"/>
      <dgm:spPr/>
    </dgm:pt>
    <dgm:pt modelId="{83ACD6A4-1EC3-41AC-B27E-3E02CEA39128}" type="pres">
      <dgm:prSet presAssocID="{26EA1492-9342-48C7-86AA-ADF29DFA95F8}" presName="rect1" presStyleLbl="bgImgPlace1" presStyleIdx="0" presStyleCnt="3" custScaleX="58996" custScaleY="62321" custLinFactX="-76684" custLinFactNeighborX="-100000" custLinFactNeighborY="14353"/>
      <dgm:spPr>
        <a:blipFill rotWithShape="1">
          <a:blip xmlns:r="http://schemas.openxmlformats.org/officeDocument/2006/relationships" r:embed="rId1"/>
          <a:stretch>
            <a:fillRect/>
          </a:stretch>
        </a:blipFill>
      </dgm:spPr>
    </dgm:pt>
    <dgm:pt modelId="{BF285EAD-DEA9-4EE3-84F2-03BB6492FF35}" type="pres">
      <dgm:prSet presAssocID="{26EA1492-9342-48C7-86AA-ADF29DFA95F8}" presName="rect2" presStyleLbl="node1" presStyleIdx="0" presStyleCnt="3" custScaleX="420909" custScaleY="198432" custLinFactNeighborX="36319" custLinFactNeighborY="-16868">
        <dgm:presLayoutVars>
          <dgm:bulletEnabled val="1"/>
        </dgm:presLayoutVars>
      </dgm:prSet>
      <dgm:spPr>
        <a:prstGeom prst="flowChartAlternateProcess">
          <a:avLst/>
        </a:prstGeom>
      </dgm:spPr>
      <dgm:t>
        <a:bodyPr/>
        <a:lstStyle/>
        <a:p>
          <a:endParaRPr lang="ru-RU"/>
        </a:p>
      </dgm:t>
    </dgm:pt>
    <dgm:pt modelId="{707C64E1-7339-4B0F-A95D-CBB79CE1EFDA}" type="pres">
      <dgm:prSet presAssocID="{3D21F934-845A-48E8-A8FC-F88B7408A50D}" presName="sibTrans" presStyleCnt="0"/>
      <dgm:spPr/>
    </dgm:pt>
    <dgm:pt modelId="{3AE6B653-13DC-4096-8CCC-B82C0DF40162}" type="pres">
      <dgm:prSet presAssocID="{F86B20E5-CE5D-4A3E-9CC6-404A16EF56E1}" presName="composite" presStyleCnt="0"/>
      <dgm:spPr/>
    </dgm:pt>
    <dgm:pt modelId="{22DC4640-01D7-480C-B6B3-DC1FB990631B}" type="pres">
      <dgm:prSet presAssocID="{F86B20E5-CE5D-4A3E-9CC6-404A16EF56E1}" presName="rect1" presStyleLbl="bgImgPlace1" presStyleIdx="1" presStyleCnt="3" custScaleX="64053" custScaleY="59462" custLinFactNeighborX="48402" custLinFactNeighborY="23344"/>
      <dgm:spPr>
        <a:blipFill rotWithShape="1">
          <a:blip xmlns:r="http://schemas.openxmlformats.org/officeDocument/2006/relationships" r:embed="rId2"/>
          <a:stretch>
            <a:fillRect/>
          </a:stretch>
        </a:blipFill>
      </dgm:spPr>
    </dgm:pt>
    <dgm:pt modelId="{4D894EBF-83BD-4484-AB32-E3772256ED55}" type="pres">
      <dgm:prSet presAssocID="{F86B20E5-CE5D-4A3E-9CC6-404A16EF56E1}" presName="rect2" presStyleLbl="node1" presStyleIdx="1" presStyleCnt="3" custScaleX="400597" custScaleY="166931" custLinFactNeighborX="-50247" custLinFactNeighborY="2481">
        <dgm:presLayoutVars>
          <dgm:bulletEnabled val="1"/>
        </dgm:presLayoutVars>
      </dgm:prSet>
      <dgm:spPr>
        <a:prstGeom prst="flowChartAlternateProcess">
          <a:avLst/>
        </a:prstGeom>
      </dgm:spPr>
      <dgm:t>
        <a:bodyPr/>
        <a:lstStyle/>
        <a:p>
          <a:endParaRPr lang="ru-RU"/>
        </a:p>
      </dgm:t>
    </dgm:pt>
    <dgm:pt modelId="{1673FC6A-5800-48F5-BDD7-CCD309501C64}" type="pres">
      <dgm:prSet presAssocID="{5267B761-2C3C-4DAF-B224-DA09E56A3FCC}" presName="sibTrans" presStyleCnt="0"/>
      <dgm:spPr/>
    </dgm:pt>
    <dgm:pt modelId="{F11BABEC-93AE-40AD-AE94-D00BEFC76A0C}" type="pres">
      <dgm:prSet presAssocID="{0A589ACF-2B18-4773-A85A-22461F9B56A4}" presName="composite" presStyleCnt="0"/>
      <dgm:spPr/>
    </dgm:pt>
    <dgm:pt modelId="{930CF258-5710-4810-82BE-DC8E76E2C902}" type="pres">
      <dgm:prSet presAssocID="{0A589ACF-2B18-4773-A85A-22461F9B56A4}" presName="rect1" presStyleLbl="bgImgPlace1" presStyleIdx="2" presStyleCnt="3" custScaleX="60893" custScaleY="65801" custLinFactX="-70293" custLinFactNeighborX="-100000" custLinFactNeighborY="45266"/>
      <dgm:spPr>
        <a:blipFill rotWithShape="1">
          <a:blip xmlns:r="http://schemas.openxmlformats.org/officeDocument/2006/relationships" r:embed="rId3"/>
          <a:stretch>
            <a:fillRect/>
          </a:stretch>
        </a:blipFill>
      </dgm:spPr>
    </dgm:pt>
    <dgm:pt modelId="{46DC54C0-FCF0-4922-9170-31F374BED807}" type="pres">
      <dgm:prSet presAssocID="{0A589ACF-2B18-4773-A85A-22461F9B56A4}" presName="rect2" presStyleLbl="node1" presStyleIdx="2" presStyleCnt="3" custScaleX="409546" custScaleY="224065" custLinFactNeighborX="41888" custLinFactNeighborY="25578">
        <dgm:presLayoutVars>
          <dgm:bulletEnabled val="1"/>
        </dgm:presLayoutVars>
      </dgm:prSet>
      <dgm:spPr>
        <a:prstGeom prst="roundRect">
          <a:avLst/>
        </a:prstGeom>
      </dgm:spPr>
      <dgm:t>
        <a:bodyPr/>
        <a:lstStyle/>
        <a:p>
          <a:endParaRPr lang="ru-RU"/>
        </a:p>
      </dgm:t>
    </dgm:pt>
  </dgm:ptLst>
  <dgm:cxnLst>
    <dgm:cxn modelId="{2AC780C1-70EE-44E4-9750-E153F3971E19}" type="presOf" srcId="{26EA1492-9342-48C7-86AA-ADF29DFA95F8}" destId="{BF285EAD-DEA9-4EE3-84F2-03BB6492FF35}" srcOrd="0" destOrd="0" presId="urn:microsoft.com/office/officeart/2008/layout/BendingPictureBlocks"/>
    <dgm:cxn modelId="{28E38225-8928-4416-B2FC-2D15C8429209}" type="presOf" srcId="{F86B20E5-CE5D-4A3E-9CC6-404A16EF56E1}" destId="{4D894EBF-83BD-4484-AB32-E3772256ED55}" srcOrd="0" destOrd="0" presId="urn:microsoft.com/office/officeart/2008/layout/BendingPictureBlocks"/>
    <dgm:cxn modelId="{33831CCD-DD4F-431A-92E3-9AAEB9724F82}" srcId="{FE2B844A-C423-44BC-B3C9-643A4546C34A}" destId="{F86B20E5-CE5D-4A3E-9CC6-404A16EF56E1}" srcOrd="1" destOrd="0" parTransId="{C56FA35D-1954-4F9A-99FA-47244A8C0D30}" sibTransId="{5267B761-2C3C-4DAF-B224-DA09E56A3FCC}"/>
    <dgm:cxn modelId="{C9C72F2D-D20D-4F84-99EB-83BE29217EDE}" srcId="{FE2B844A-C423-44BC-B3C9-643A4546C34A}" destId="{26EA1492-9342-48C7-86AA-ADF29DFA95F8}" srcOrd="0" destOrd="0" parTransId="{9D030213-9059-42DA-93A9-22AA051A688E}" sibTransId="{3D21F934-845A-48E8-A8FC-F88B7408A50D}"/>
    <dgm:cxn modelId="{167F8E48-16E8-4265-80E0-99FB47AA1E5F}" srcId="{FE2B844A-C423-44BC-B3C9-643A4546C34A}" destId="{0A589ACF-2B18-4773-A85A-22461F9B56A4}" srcOrd="2" destOrd="0" parTransId="{EB526B07-E70D-4429-B7AB-ABABBA034308}" sibTransId="{99C3C263-5F78-498B-B78B-650CAF7E2F27}"/>
    <dgm:cxn modelId="{276CC37E-F402-45D7-AEB9-0F9DC3E80E64}" type="presOf" srcId="{FE2B844A-C423-44BC-B3C9-643A4546C34A}" destId="{651AAC49-3D2C-4728-A017-5382EF6B52CF}" srcOrd="0" destOrd="0" presId="urn:microsoft.com/office/officeart/2008/layout/BendingPictureBlocks"/>
    <dgm:cxn modelId="{CA0DE053-4B74-4716-B10D-B274869D8BF5}" type="presOf" srcId="{0A589ACF-2B18-4773-A85A-22461F9B56A4}" destId="{46DC54C0-FCF0-4922-9170-31F374BED807}" srcOrd="0" destOrd="0" presId="urn:microsoft.com/office/officeart/2008/layout/BendingPictureBlocks"/>
    <dgm:cxn modelId="{A621558D-EB77-415C-A459-2B3642534D64}" type="presParOf" srcId="{651AAC49-3D2C-4728-A017-5382EF6B52CF}" destId="{2B2A6B67-444E-45E2-B53F-DFA7FD8280DC}" srcOrd="0" destOrd="0" presId="urn:microsoft.com/office/officeart/2008/layout/BendingPictureBlocks"/>
    <dgm:cxn modelId="{9600BA80-B887-44A4-90CA-D7EA02101DBB}" type="presParOf" srcId="{2B2A6B67-444E-45E2-B53F-DFA7FD8280DC}" destId="{83ACD6A4-1EC3-41AC-B27E-3E02CEA39128}" srcOrd="0" destOrd="0" presId="urn:microsoft.com/office/officeart/2008/layout/BendingPictureBlocks"/>
    <dgm:cxn modelId="{3841CDE1-794D-4F4C-9374-42A5E8FDA961}" type="presParOf" srcId="{2B2A6B67-444E-45E2-B53F-DFA7FD8280DC}" destId="{BF285EAD-DEA9-4EE3-84F2-03BB6492FF35}" srcOrd="1" destOrd="0" presId="urn:microsoft.com/office/officeart/2008/layout/BendingPictureBlocks"/>
    <dgm:cxn modelId="{59E1EE4E-03AA-44DF-8219-5E97C7647F56}" type="presParOf" srcId="{651AAC49-3D2C-4728-A017-5382EF6B52CF}" destId="{707C64E1-7339-4B0F-A95D-CBB79CE1EFDA}" srcOrd="1" destOrd="0" presId="urn:microsoft.com/office/officeart/2008/layout/BendingPictureBlocks"/>
    <dgm:cxn modelId="{7282EC8F-3D95-4BDF-86B5-36962F10FF32}" type="presParOf" srcId="{651AAC49-3D2C-4728-A017-5382EF6B52CF}" destId="{3AE6B653-13DC-4096-8CCC-B82C0DF40162}" srcOrd="2" destOrd="0" presId="urn:microsoft.com/office/officeart/2008/layout/BendingPictureBlocks"/>
    <dgm:cxn modelId="{D2308DCD-65BE-4ABD-973B-FB3ACDF6DB9E}" type="presParOf" srcId="{3AE6B653-13DC-4096-8CCC-B82C0DF40162}" destId="{22DC4640-01D7-480C-B6B3-DC1FB990631B}" srcOrd="0" destOrd="0" presId="urn:microsoft.com/office/officeart/2008/layout/BendingPictureBlocks"/>
    <dgm:cxn modelId="{C4FC8651-8662-4D10-8C6C-9F22B1B5CF11}" type="presParOf" srcId="{3AE6B653-13DC-4096-8CCC-B82C0DF40162}" destId="{4D894EBF-83BD-4484-AB32-E3772256ED55}" srcOrd="1" destOrd="0" presId="urn:microsoft.com/office/officeart/2008/layout/BendingPictureBlocks"/>
    <dgm:cxn modelId="{0C6B9696-DA3D-4091-85DF-F7BDE309C16A}" type="presParOf" srcId="{651AAC49-3D2C-4728-A017-5382EF6B52CF}" destId="{1673FC6A-5800-48F5-BDD7-CCD309501C64}" srcOrd="3" destOrd="0" presId="urn:microsoft.com/office/officeart/2008/layout/BendingPictureBlocks"/>
    <dgm:cxn modelId="{AA7E34E7-2B8E-4852-A159-00E777377075}" type="presParOf" srcId="{651AAC49-3D2C-4728-A017-5382EF6B52CF}" destId="{F11BABEC-93AE-40AD-AE94-D00BEFC76A0C}" srcOrd="4" destOrd="0" presId="urn:microsoft.com/office/officeart/2008/layout/BendingPictureBlocks"/>
    <dgm:cxn modelId="{B147995E-6846-4600-85E8-FA4F6FAAEFE9}" type="presParOf" srcId="{F11BABEC-93AE-40AD-AE94-D00BEFC76A0C}" destId="{930CF258-5710-4810-82BE-DC8E76E2C902}" srcOrd="0" destOrd="0" presId="urn:microsoft.com/office/officeart/2008/layout/BendingPictureBlocks"/>
    <dgm:cxn modelId="{A5B1B8DD-50E6-4EBB-96D5-592DDC60D8CD}" type="presParOf" srcId="{F11BABEC-93AE-40AD-AE94-D00BEFC76A0C}" destId="{46DC54C0-FCF0-4922-9170-31F374BED807}" srcOrd="1" destOrd="0" presId="urn:microsoft.com/office/officeart/2008/layout/BendingPictureBlock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2121044-013D-4AD1-AC3D-38ABE0A70E1D}">
      <dsp:nvSpPr>
        <dsp:cNvPr id="0" name=""/>
        <dsp:cNvSpPr/>
      </dsp:nvSpPr>
      <dsp:spPr>
        <a:xfrm rot="10800000">
          <a:off x="1663388" y="4453"/>
          <a:ext cx="5370174" cy="1243000"/>
        </a:xfrm>
        <a:prstGeom prst="roundRect">
          <a:avLst/>
        </a:prstGeom>
        <a:solidFill>
          <a:srgbClr val="E7EBF4"/>
        </a:solidFill>
        <a:ln w="12700" cap="flat" cmpd="sng" algn="ctr">
          <a:solidFill>
            <a:srgbClr val="023F5B"/>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48129" tIns="53340" rIns="99568" bIns="53340" numCol="1" spcCol="1270" anchor="ctr" anchorCtr="0">
          <a:noAutofit/>
        </a:bodyPr>
        <a:lstStyle/>
        <a:p>
          <a:pPr lvl="0" algn="ctr" defTabSz="622300">
            <a:lnSpc>
              <a:spcPct val="90000"/>
            </a:lnSpc>
            <a:spcBef>
              <a:spcPct val="0"/>
            </a:spcBef>
            <a:spcAft>
              <a:spcPct val="35000"/>
            </a:spcAft>
          </a:pPr>
          <a:r>
            <a:rPr lang="ru-RU" sz="1400" kern="1200" dirty="0" smtClean="0">
              <a:solidFill>
                <a:srgbClr val="023F5B"/>
              </a:solidFill>
            </a:rPr>
            <a:t>Ведите совместно с ребенком </a:t>
          </a:r>
          <a:r>
            <a:rPr lang="ru-RU" sz="1600" b="1" kern="1200" dirty="0" smtClean="0">
              <a:solidFill>
                <a:srgbClr val="023F5B"/>
              </a:solidFill>
            </a:rPr>
            <a:t>здоровый образ жизни</a:t>
          </a:r>
          <a:endParaRPr lang="ru-RU" sz="1600" kern="1200" dirty="0">
            <a:solidFill>
              <a:srgbClr val="023F5B"/>
            </a:solidFill>
          </a:endParaRPr>
        </a:p>
      </dsp:txBody>
      <dsp:txXfrm rot="10800000">
        <a:off x="1724066" y="65131"/>
        <a:ext cx="5248818" cy="1121644"/>
      </dsp:txXfrm>
    </dsp:sp>
    <dsp:sp modelId="{49AC3551-17D7-4B4B-BF88-3AAAD8BE75E8}">
      <dsp:nvSpPr>
        <dsp:cNvPr id="0" name=""/>
        <dsp:cNvSpPr/>
      </dsp:nvSpPr>
      <dsp:spPr>
        <a:xfrm>
          <a:off x="1016331" y="0"/>
          <a:ext cx="1243000" cy="1243000"/>
        </a:xfrm>
        <a:prstGeom prst="ellipse">
          <a:avLst/>
        </a:prstGeom>
        <a:blipFill rotWithShape="1">
          <a:blip xmlns:r="http://schemas.openxmlformats.org/officeDocument/2006/relationships" r:embed="rId1"/>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456732C4-A2B3-46E3-8FC2-FBA798E810DB}">
      <dsp:nvSpPr>
        <dsp:cNvPr id="0" name=""/>
        <dsp:cNvSpPr/>
      </dsp:nvSpPr>
      <dsp:spPr>
        <a:xfrm rot="10800000">
          <a:off x="1663388" y="1618498"/>
          <a:ext cx="5370174" cy="1243000"/>
        </a:xfrm>
        <a:prstGeom prst="roundRect">
          <a:avLst/>
        </a:prstGeom>
        <a:solidFill>
          <a:srgbClr val="E7EBF4"/>
        </a:solidFill>
        <a:ln w="12700" cap="flat" cmpd="sng" algn="ctr">
          <a:solidFill>
            <a:srgbClr val="023F5B"/>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48129" tIns="53340" rIns="99568" bIns="53340" numCol="1" spcCol="1270" anchor="ctr" anchorCtr="0">
          <a:noAutofit/>
        </a:bodyPr>
        <a:lstStyle/>
        <a:p>
          <a:pPr lvl="0" algn="ctr" defTabSz="622300">
            <a:lnSpc>
              <a:spcPct val="90000"/>
            </a:lnSpc>
            <a:spcBef>
              <a:spcPct val="0"/>
            </a:spcBef>
            <a:spcAft>
              <a:spcPct val="35000"/>
            </a:spcAft>
          </a:pPr>
          <a:r>
            <a:rPr lang="ru-RU" sz="1400" kern="1200" dirty="0" smtClean="0">
              <a:solidFill>
                <a:srgbClr val="023F5B"/>
              </a:solidFill>
            </a:rPr>
            <a:t>Проводите с ребенком </a:t>
          </a:r>
          <a:r>
            <a:rPr lang="ru-RU" sz="1600" b="1" kern="1200" dirty="0" smtClean="0">
              <a:solidFill>
                <a:srgbClr val="023F5B"/>
              </a:solidFill>
            </a:rPr>
            <a:t>совместный культурный досуг</a:t>
          </a:r>
          <a:r>
            <a:rPr lang="ru-RU" sz="1400" kern="1200" dirty="0" smtClean="0">
              <a:solidFill>
                <a:srgbClr val="023F5B"/>
              </a:solidFill>
            </a:rPr>
            <a:t>, это способствует творческому самовыражению ребенка</a:t>
          </a:r>
          <a:endParaRPr lang="ru-RU" sz="1400" kern="1200" dirty="0">
            <a:solidFill>
              <a:srgbClr val="023F5B"/>
            </a:solidFill>
          </a:endParaRPr>
        </a:p>
      </dsp:txBody>
      <dsp:txXfrm rot="10800000">
        <a:off x="1724066" y="1679176"/>
        <a:ext cx="5248818" cy="1121644"/>
      </dsp:txXfrm>
    </dsp:sp>
    <dsp:sp modelId="{58F795D2-4207-4B28-B1CF-50940CADD300}">
      <dsp:nvSpPr>
        <dsp:cNvPr id="0" name=""/>
        <dsp:cNvSpPr/>
      </dsp:nvSpPr>
      <dsp:spPr>
        <a:xfrm>
          <a:off x="1041887" y="1618498"/>
          <a:ext cx="1243000" cy="1243000"/>
        </a:xfrm>
        <a:prstGeom prst="ellipse">
          <a:avLst/>
        </a:prstGeom>
        <a:blipFill rotWithShape="1">
          <a:blip xmlns:r="http://schemas.openxmlformats.org/officeDocument/2006/relationships" r:embed="rId2"/>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08100033-6E01-4C8E-9970-7DF9DCA7420B}">
      <dsp:nvSpPr>
        <dsp:cNvPr id="0" name=""/>
        <dsp:cNvSpPr/>
      </dsp:nvSpPr>
      <dsp:spPr>
        <a:xfrm rot="10800000">
          <a:off x="1706940" y="6483735"/>
          <a:ext cx="5370174" cy="1243000"/>
        </a:xfrm>
        <a:prstGeom prst="roundRect">
          <a:avLst/>
        </a:prstGeom>
        <a:solidFill>
          <a:srgbClr val="E7EBF4"/>
        </a:solidFill>
        <a:ln w="12700" cap="flat" cmpd="sng" algn="ctr">
          <a:solidFill>
            <a:srgbClr val="023F5B"/>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48129" tIns="53340" rIns="99568" bIns="53340" numCol="1" spcCol="1270" anchor="ctr" anchorCtr="0">
          <a:noAutofit/>
        </a:bodyPr>
        <a:lstStyle/>
        <a:p>
          <a:pPr lvl="0" algn="ctr" defTabSz="622300">
            <a:lnSpc>
              <a:spcPct val="90000"/>
            </a:lnSpc>
            <a:spcBef>
              <a:spcPct val="0"/>
            </a:spcBef>
            <a:spcAft>
              <a:spcPct val="35000"/>
            </a:spcAft>
          </a:pPr>
          <a:r>
            <a:rPr lang="ru-RU" sz="1400" kern="1200" dirty="0" smtClean="0">
              <a:solidFill>
                <a:srgbClr val="023F5B"/>
              </a:solidFill>
            </a:rPr>
            <a:t>Создавайте </a:t>
          </a:r>
          <a:r>
            <a:rPr lang="ru-RU" sz="1600" b="1" kern="1200" dirty="0" smtClean="0">
              <a:solidFill>
                <a:srgbClr val="023F5B"/>
              </a:solidFill>
            </a:rPr>
            <a:t>доверительные отношения </a:t>
          </a:r>
          <a:r>
            <a:rPr lang="ru-RU" sz="1400" kern="1200" dirty="0" smtClean="0">
              <a:solidFill>
                <a:srgbClr val="023F5B"/>
              </a:solidFill>
            </a:rPr>
            <a:t>(говорите о своих чувствах с ребенком, интересуйтесь его переживаниями, проблемами), развивайте у него позитивное мышление, оно поможет в решении межличностных конфликтов без негативных последствий</a:t>
          </a:r>
          <a:endParaRPr lang="ru-RU" sz="1400" kern="1200" dirty="0">
            <a:solidFill>
              <a:srgbClr val="023F5B"/>
            </a:solidFill>
          </a:endParaRPr>
        </a:p>
      </dsp:txBody>
      <dsp:txXfrm rot="10800000">
        <a:off x="1767618" y="6544413"/>
        <a:ext cx="5248818" cy="1121644"/>
      </dsp:txXfrm>
    </dsp:sp>
    <dsp:sp modelId="{006DB9FF-C326-4CC4-8B66-D8918A0CEE34}">
      <dsp:nvSpPr>
        <dsp:cNvPr id="0" name=""/>
        <dsp:cNvSpPr/>
      </dsp:nvSpPr>
      <dsp:spPr>
        <a:xfrm>
          <a:off x="1022521" y="6506159"/>
          <a:ext cx="1243000" cy="1243000"/>
        </a:xfrm>
        <a:prstGeom prst="ellipse">
          <a:avLst/>
        </a:prstGeom>
        <a:blipFill rotWithShape="1">
          <a:blip xmlns:r="http://schemas.openxmlformats.org/officeDocument/2006/relationships" r:embed="rId3"/>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E03D50F1-57FC-4315-A38A-10C1A9FF71B1}">
      <dsp:nvSpPr>
        <dsp:cNvPr id="0" name=""/>
        <dsp:cNvSpPr/>
      </dsp:nvSpPr>
      <dsp:spPr>
        <a:xfrm rot="10800000">
          <a:off x="1663388" y="4846588"/>
          <a:ext cx="5370174" cy="1243000"/>
        </a:xfrm>
        <a:prstGeom prst="roundRect">
          <a:avLst/>
        </a:prstGeom>
        <a:solidFill>
          <a:srgbClr val="E7EBF4"/>
        </a:solidFill>
        <a:ln w="12700" cap="flat" cmpd="sng" algn="ctr">
          <a:solidFill>
            <a:srgbClr val="023F5B"/>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48129" tIns="53340" rIns="99568" bIns="53340" numCol="1" spcCol="1270" anchor="ctr" anchorCtr="0">
          <a:noAutofit/>
        </a:bodyPr>
        <a:lstStyle/>
        <a:p>
          <a:pPr lvl="0" algn="ctr" defTabSz="622300">
            <a:lnSpc>
              <a:spcPct val="90000"/>
            </a:lnSpc>
            <a:spcBef>
              <a:spcPct val="0"/>
            </a:spcBef>
            <a:spcAft>
              <a:spcPct val="35000"/>
            </a:spcAft>
          </a:pPr>
          <a:r>
            <a:rPr lang="ru-RU" sz="1400" kern="1200" dirty="0" smtClean="0">
              <a:solidFill>
                <a:srgbClr val="023F5B"/>
              </a:solidFill>
            </a:rPr>
            <a:t>Учите ребенка </a:t>
          </a:r>
          <a:r>
            <a:rPr lang="ru-RU" sz="1600" b="1" kern="1200" dirty="0" smtClean="0">
              <a:solidFill>
                <a:srgbClr val="023F5B"/>
              </a:solidFill>
            </a:rPr>
            <a:t>общению с другими людьми</a:t>
          </a:r>
          <a:r>
            <a:rPr lang="ru-RU" sz="1400" kern="1200" dirty="0" smtClean="0">
              <a:solidFill>
                <a:srgbClr val="023F5B"/>
              </a:solidFill>
            </a:rPr>
            <a:t>, взаимодействию в команде, управлению своими эмоциями</a:t>
          </a:r>
          <a:endParaRPr lang="ru-RU" sz="1400" kern="1200" dirty="0">
            <a:solidFill>
              <a:srgbClr val="023F5B"/>
            </a:solidFill>
          </a:endParaRPr>
        </a:p>
      </dsp:txBody>
      <dsp:txXfrm rot="10800000">
        <a:off x="1724066" y="4907266"/>
        <a:ext cx="5248818" cy="1121644"/>
      </dsp:txXfrm>
    </dsp:sp>
    <dsp:sp modelId="{17E290A6-D83A-42AF-A0EE-E0FCDFCEA982}">
      <dsp:nvSpPr>
        <dsp:cNvPr id="0" name=""/>
        <dsp:cNvSpPr/>
      </dsp:nvSpPr>
      <dsp:spPr>
        <a:xfrm>
          <a:off x="1041887" y="4846588"/>
          <a:ext cx="1243000" cy="1243000"/>
        </a:xfrm>
        <a:prstGeom prst="ellipse">
          <a:avLst/>
        </a:prstGeom>
        <a:blipFill rotWithShape="1">
          <a:blip xmlns:r="http://schemas.openxmlformats.org/officeDocument/2006/relationships" r:embed="rId4"/>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04896060-B9A4-4659-B830-C950E7CB6426}">
      <dsp:nvSpPr>
        <dsp:cNvPr id="0" name=""/>
        <dsp:cNvSpPr/>
      </dsp:nvSpPr>
      <dsp:spPr>
        <a:xfrm rot="10800000">
          <a:off x="1691420" y="3225265"/>
          <a:ext cx="5370174" cy="1243000"/>
        </a:xfrm>
        <a:prstGeom prst="roundRect">
          <a:avLst/>
        </a:prstGeom>
        <a:solidFill>
          <a:srgbClr val="E7EBF4"/>
        </a:solidFill>
        <a:ln w="12700" cap="flat" cmpd="sng" algn="ctr">
          <a:solidFill>
            <a:srgbClr val="023F5B"/>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48129" tIns="53340" rIns="99568" bIns="53340" numCol="1" spcCol="1270" anchor="ctr" anchorCtr="0">
          <a:noAutofit/>
        </a:bodyPr>
        <a:lstStyle/>
        <a:p>
          <a:pPr lvl="0" algn="ctr" defTabSz="622300">
            <a:lnSpc>
              <a:spcPct val="90000"/>
            </a:lnSpc>
            <a:spcBef>
              <a:spcPct val="0"/>
            </a:spcBef>
            <a:spcAft>
              <a:spcPct val="35000"/>
            </a:spcAft>
          </a:pPr>
          <a:r>
            <a:rPr lang="ru-RU" sz="1400" kern="1200" dirty="0" smtClean="0">
              <a:solidFill>
                <a:srgbClr val="023F5B"/>
              </a:solidFill>
            </a:rPr>
            <a:t>Поощряйте участие ребенка во </a:t>
          </a:r>
          <a:r>
            <a:rPr lang="ru-RU" sz="1600" b="1" kern="1200" dirty="0" smtClean="0">
              <a:solidFill>
                <a:srgbClr val="023F5B"/>
              </a:solidFill>
            </a:rPr>
            <a:t>внеурочной деятельности </a:t>
          </a:r>
          <a:r>
            <a:rPr lang="ru-RU" sz="1400" kern="1200" dirty="0" smtClean="0">
              <a:solidFill>
                <a:srgbClr val="023F5B"/>
              </a:solidFill>
            </a:rPr>
            <a:t>- это способствует его социализации, самоопределению, выявлению интересов</a:t>
          </a:r>
          <a:endParaRPr lang="ru-RU" sz="1400" kern="1200" dirty="0">
            <a:solidFill>
              <a:srgbClr val="023F5B"/>
            </a:solidFill>
          </a:endParaRPr>
        </a:p>
      </dsp:txBody>
      <dsp:txXfrm rot="10800000">
        <a:off x="1752098" y="3285943"/>
        <a:ext cx="5248818" cy="1121644"/>
      </dsp:txXfrm>
    </dsp:sp>
    <dsp:sp modelId="{C63FC97A-6644-44EC-B9A4-9841AD8265C7}">
      <dsp:nvSpPr>
        <dsp:cNvPr id="0" name=""/>
        <dsp:cNvSpPr/>
      </dsp:nvSpPr>
      <dsp:spPr>
        <a:xfrm>
          <a:off x="1070912" y="3296514"/>
          <a:ext cx="1243000" cy="1243000"/>
        </a:xfrm>
        <a:prstGeom prst="ellipse">
          <a:avLst/>
        </a:prstGeom>
        <a:blipFill rotWithShape="1">
          <a:blip xmlns:r="http://schemas.openxmlformats.org/officeDocument/2006/relationships" r:embed="rId5"/>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6F3C5614-F441-4699-B21D-C1F6DE25AC52}">
      <dsp:nvSpPr>
        <dsp:cNvPr id="0" name=""/>
        <dsp:cNvSpPr/>
      </dsp:nvSpPr>
      <dsp:spPr>
        <a:xfrm rot="10800000">
          <a:off x="1663388" y="8074679"/>
          <a:ext cx="5370174" cy="1243000"/>
        </a:xfrm>
        <a:prstGeom prst="roundRect">
          <a:avLst/>
        </a:prstGeom>
        <a:solidFill>
          <a:srgbClr val="E7EBF4"/>
        </a:solidFill>
        <a:ln w="12700" cap="flat" cmpd="sng" algn="ctr">
          <a:solidFill>
            <a:srgbClr val="023F5B"/>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48129" tIns="53340" rIns="99568" bIns="53340" numCol="1" spcCol="1270" anchor="ctr" anchorCtr="0">
          <a:noAutofit/>
        </a:bodyPr>
        <a:lstStyle/>
        <a:p>
          <a:pPr lvl="0" algn="ctr" defTabSz="622300">
            <a:lnSpc>
              <a:spcPct val="90000"/>
            </a:lnSpc>
            <a:spcBef>
              <a:spcPct val="0"/>
            </a:spcBef>
            <a:spcAft>
              <a:spcPct val="35000"/>
            </a:spcAft>
          </a:pPr>
          <a:r>
            <a:rPr lang="ru-RU" sz="1400" kern="1200" dirty="0" smtClean="0">
              <a:solidFill>
                <a:srgbClr val="023F5B"/>
              </a:solidFill>
            </a:rPr>
            <a:t>  Поощряйте </a:t>
          </a:r>
          <a:r>
            <a:rPr lang="ru-RU" sz="1600" b="1" kern="1200" dirty="0" smtClean="0">
              <a:solidFill>
                <a:srgbClr val="023F5B"/>
              </a:solidFill>
            </a:rPr>
            <a:t>стремление ребенка к созиданию</a:t>
          </a:r>
          <a:r>
            <a:rPr lang="ru-RU" sz="1600" kern="1200" dirty="0" smtClean="0">
              <a:solidFill>
                <a:srgbClr val="023F5B"/>
              </a:solidFill>
            </a:rPr>
            <a:t>,</a:t>
          </a:r>
          <a:r>
            <a:rPr lang="ru-RU" sz="1400" kern="1200" dirty="0" smtClean="0">
              <a:solidFill>
                <a:srgbClr val="023F5B"/>
              </a:solidFill>
            </a:rPr>
            <a:t> желание делать что-то своими руками (как альтернатива разрушению)</a:t>
          </a:r>
          <a:endParaRPr lang="ru-RU" sz="1400" kern="1200" dirty="0">
            <a:solidFill>
              <a:srgbClr val="023F5B"/>
            </a:solidFill>
          </a:endParaRPr>
        </a:p>
      </dsp:txBody>
      <dsp:txXfrm rot="10800000">
        <a:off x="1724066" y="8135357"/>
        <a:ext cx="5248818" cy="1121644"/>
      </dsp:txXfrm>
    </dsp:sp>
    <dsp:sp modelId="{61B772CD-E9D7-4562-8E91-97CA57B77CE6}">
      <dsp:nvSpPr>
        <dsp:cNvPr id="0" name=""/>
        <dsp:cNvSpPr/>
      </dsp:nvSpPr>
      <dsp:spPr>
        <a:xfrm>
          <a:off x="1041887" y="8074679"/>
          <a:ext cx="1243000" cy="1243000"/>
        </a:xfrm>
        <a:prstGeom prst="ellipse">
          <a:avLst/>
        </a:prstGeom>
        <a:blipFill rotWithShape="1">
          <a:blip xmlns:r="http://schemas.openxmlformats.org/officeDocument/2006/relationships" r:embed="rId6"/>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3ACD6A4-1EC3-41AC-B27E-3E02CEA39128}">
      <dsp:nvSpPr>
        <dsp:cNvPr id="0" name=""/>
        <dsp:cNvSpPr/>
      </dsp:nvSpPr>
      <dsp:spPr>
        <a:xfrm>
          <a:off x="0" y="940575"/>
          <a:ext cx="1438977" cy="1278494"/>
        </a:xfrm>
        <a:prstGeom prst="rect">
          <a:avLst/>
        </a:prstGeom>
        <a:blipFill rotWithShape="1">
          <a:blip xmlns:r="http://schemas.openxmlformats.org/officeDocument/2006/relationships" r:embed="rId1"/>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BF285EAD-DEA9-4EE3-84F2-03BB6492FF35}">
      <dsp:nvSpPr>
        <dsp:cNvPr id="0" name=""/>
        <dsp:cNvSpPr/>
      </dsp:nvSpPr>
      <dsp:spPr>
        <a:xfrm>
          <a:off x="1127084" y="248470"/>
          <a:ext cx="5564040" cy="2623093"/>
        </a:xfrm>
        <a:prstGeom prst="flowChartAlternateProcess">
          <a:avLst/>
        </a:prstGeom>
        <a:solidFill>
          <a:srgbClr val="E7EBF4"/>
        </a:solidFill>
        <a:ln w="12700" cap="flat" cmpd="sng" algn="ctr">
          <a:solidFill>
            <a:srgbClr val="023F5B"/>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lvl="0" algn="l" defTabSz="488950">
            <a:lnSpc>
              <a:spcPct val="90000"/>
            </a:lnSpc>
            <a:spcBef>
              <a:spcPct val="0"/>
            </a:spcBef>
            <a:spcAft>
              <a:spcPct val="35000"/>
            </a:spcAft>
          </a:pPr>
          <a:r>
            <a:rPr lang="ru-RU" sz="1100" b="1" kern="1200" dirty="0" smtClean="0">
              <a:solidFill>
                <a:srgbClr val="023F5B"/>
              </a:solidFill>
              <a:latin typeface="Verdana" panose="020B0604030504040204" pitchFamily="34" charset="0"/>
              <a:ea typeface="Verdana" panose="020B0604030504040204" pitchFamily="34" charset="0"/>
            </a:rPr>
            <a:t>«АКТИВНОЕ СЛУШАНИЕ»</a:t>
          </a:r>
        </a:p>
        <a:p>
          <a:pPr lvl="0" algn="l" defTabSz="488950">
            <a:lnSpc>
              <a:spcPct val="90000"/>
            </a:lnSpc>
            <a:spcBef>
              <a:spcPct val="0"/>
            </a:spcBef>
            <a:spcAft>
              <a:spcPct val="35000"/>
            </a:spcAft>
          </a:pPr>
          <a:r>
            <a:rPr lang="ru-RU" sz="1100" kern="1200" dirty="0" smtClean="0">
              <a:solidFill>
                <a:schemeClr val="tx2">
                  <a:lumMod val="75000"/>
                </a:schemeClr>
              </a:solidFill>
              <a:latin typeface="Verdana" panose="020B0604030504040204" pitchFamily="34" charset="0"/>
              <a:ea typeface="Verdana" panose="020B0604030504040204" pitchFamily="34" charset="0"/>
            </a:rPr>
            <a:t>В подростковом возрасте повелительное наклонение при общении («Пора спать!», «Убери телефон», «Выключай компьютер!») вызывает агрессию, обиду. Подросток прекрасно различает, слушаете ли Вы его или сделали вид, что участвуете в разговоре. Всего несколько минут внимательного активного слушания могут Вам помочь. Задавайте вопросы, на которые невозможно ответить «да» или «нет», предполагающие развернутый ответ («Как?», «Какой?», «Почему?», «Каким образом?»).</a:t>
          </a:r>
        </a:p>
        <a:p>
          <a:pPr lvl="0" algn="l" defTabSz="488950">
            <a:lnSpc>
              <a:spcPct val="90000"/>
            </a:lnSpc>
            <a:spcBef>
              <a:spcPct val="0"/>
            </a:spcBef>
            <a:spcAft>
              <a:spcPct val="35000"/>
            </a:spcAft>
          </a:pPr>
          <a:r>
            <a:rPr lang="ru-RU" sz="1100" kern="1200" dirty="0" smtClean="0">
              <a:solidFill>
                <a:schemeClr val="tx2">
                  <a:lumMod val="75000"/>
                </a:schemeClr>
              </a:solidFill>
              <a:latin typeface="Verdana" panose="020B0604030504040204" pitchFamily="34" charset="0"/>
              <a:ea typeface="Verdana" panose="020B0604030504040204" pitchFamily="34" charset="0"/>
            </a:rPr>
            <a:t>Выражайте словами свое эмоциональное состояние или состояния ребенка: «Меня очень волнует...», «Я вижу, тебя огорчает, что...», «Тебе грустно (тревожно, плохо, обидно), я чувствую. Почему?». При «активном слушании» ребенок сам продвигается в решении своей проблемы.</a:t>
          </a:r>
          <a:endParaRPr lang="ru-RU" sz="1100" kern="1200" dirty="0">
            <a:solidFill>
              <a:schemeClr val="tx2">
                <a:lumMod val="75000"/>
              </a:schemeClr>
            </a:solidFill>
            <a:latin typeface="Verdana" panose="020B0604030504040204" pitchFamily="34" charset="0"/>
            <a:ea typeface="Verdana" panose="020B0604030504040204" pitchFamily="34" charset="0"/>
          </a:endParaRPr>
        </a:p>
      </dsp:txBody>
      <dsp:txXfrm>
        <a:off x="1255130" y="376516"/>
        <a:ext cx="5307948" cy="2367001"/>
      </dsp:txXfrm>
    </dsp:sp>
    <dsp:sp modelId="{22DC4640-01D7-480C-B6B3-DC1FB990631B}">
      <dsp:nvSpPr>
        <dsp:cNvPr id="0" name=""/>
        <dsp:cNvSpPr/>
      </dsp:nvSpPr>
      <dsp:spPr>
        <a:xfrm>
          <a:off x="5295671" y="3942944"/>
          <a:ext cx="1562323" cy="1219842"/>
        </a:xfrm>
        <a:prstGeom prst="rect">
          <a:avLst/>
        </a:prstGeom>
        <a:blipFill rotWithShape="1">
          <a:blip xmlns:r="http://schemas.openxmlformats.org/officeDocument/2006/relationships" r:embed="rId2"/>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4D894EBF-83BD-4484-AB32-E3772256ED55}">
      <dsp:nvSpPr>
        <dsp:cNvPr id="0" name=""/>
        <dsp:cNvSpPr/>
      </dsp:nvSpPr>
      <dsp:spPr>
        <a:xfrm>
          <a:off x="117012" y="3501050"/>
          <a:ext cx="5295534" cy="2206678"/>
        </a:xfrm>
        <a:prstGeom prst="flowChartAlternateProcess">
          <a:avLst/>
        </a:prstGeom>
        <a:solidFill>
          <a:srgbClr val="E7EBF4"/>
        </a:solidFill>
        <a:ln w="12700" cap="flat" cmpd="sng" algn="ctr">
          <a:solidFill>
            <a:srgbClr val="023F5B"/>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lvl="0" algn="l" defTabSz="533400">
            <a:lnSpc>
              <a:spcPct val="90000"/>
            </a:lnSpc>
            <a:spcBef>
              <a:spcPct val="0"/>
            </a:spcBef>
            <a:spcAft>
              <a:spcPct val="35000"/>
            </a:spcAft>
          </a:pPr>
          <a:r>
            <a:rPr lang="ru-RU" sz="1200" b="1" kern="1200" dirty="0" smtClean="0">
              <a:solidFill>
                <a:srgbClr val="023F5B"/>
              </a:solidFill>
              <a:latin typeface="+mn-lt"/>
              <a:ea typeface="Verdana" panose="020B0604030504040204" pitchFamily="34" charset="0"/>
            </a:rPr>
            <a:t>«ПОЗИТИВНОЕ ВНИМАНИЕ»</a:t>
          </a:r>
          <a:endParaRPr lang="ru-RU" sz="1400" b="1" kern="1200" dirty="0" smtClean="0">
            <a:solidFill>
              <a:srgbClr val="023F5B"/>
            </a:solidFill>
            <a:latin typeface="+mn-lt"/>
            <a:ea typeface="Verdana" panose="020B0604030504040204" pitchFamily="34" charset="0"/>
          </a:endParaRPr>
        </a:p>
        <a:p>
          <a:pPr lvl="0" algn="l" defTabSz="533400">
            <a:lnSpc>
              <a:spcPct val="90000"/>
            </a:lnSpc>
            <a:spcBef>
              <a:spcPct val="0"/>
            </a:spcBef>
            <a:spcAft>
              <a:spcPct val="35000"/>
            </a:spcAft>
          </a:pPr>
          <a:r>
            <a:rPr lang="ru-RU" sz="1200" kern="1200" dirty="0" smtClean="0">
              <a:solidFill>
                <a:schemeClr val="tx2">
                  <a:lumMod val="75000"/>
                </a:schemeClr>
              </a:solidFill>
              <a:latin typeface="Verdana" panose="020B0604030504040204" pitchFamily="34" charset="0"/>
              <a:ea typeface="Verdana" panose="020B0604030504040204" pitchFamily="34" charset="0"/>
            </a:rPr>
            <a:t>Техника направлена на укрепление и выстраивание доверия и контакта. Э</a:t>
          </a:r>
          <a:r>
            <a:rPr lang="ru-RU" sz="1200" b="0" i="0" kern="1200" dirty="0" smtClean="0">
              <a:solidFill>
                <a:schemeClr val="tx2">
                  <a:lumMod val="75000"/>
                </a:schemeClr>
              </a:solidFill>
              <a:latin typeface="Verdana" panose="020B0604030504040204" pitchFamily="34" charset="0"/>
              <a:ea typeface="Verdana" panose="020B0604030504040204" pitchFamily="34" charset="0"/>
            </a:rPr>
            <a:t>то тот фундамент, на котором строятся все ваши отношения с ребёнком и весь процесс воспитания. Это время, которое папа и мама (по отдельности) проводят один на один с ребёнком (с каждым из детей отдельно), регулярно, изо дня в день, делая вместе с ребёнком то, что он захочет. Это может быть 20 -30 минут, но регулярно и постоянно. </a:t>
          </a:r>
          <a:endParaRPr lang="ru-RU" sz="1200" kern="1200" dirty="0">
            <a:solidFill>
              <a:schemeClr val="tx2">
                <a:lumMod val="75000"/>
              </a:schemeClr>
            </a:solidFill>
            <a:latin typeface="Verdana" panose="020B0604030504040204" pitchFamily="34" charset="0"/>
            <a:ea typeface="Verdana" panose="020B0604030504040204" pitchFamily="34" charset="0"/>
          </a:endParaRPr>
        </a:p>
      </dsp:txBody>
      <dsp:txXfrm>
        <a:off x="224731" y="3608769"/>
        <a:ext cx="5080096" cy="1991240"/>
      </dsp:txXfrm>
    </dsp:sp>
    <dsp:sp modelId="{930CF258-5710-4810-82BE-DC8E76E2C902}">
      <dsp:nvSpPr>
        <dsp:cNvPr id="0" name=""/>
        <dsp:cNvSpPr/>
      </dsp:nvSpPr>
      <dsp:spPr>
        <a:xfrm>
          <a:off x="0" y="7281459"/>
          <a:ext cx="1485247" cy="1349885"/>
        </a:xfrm>
        <a:prstGeom prst="rect">
          <a:avLst/>
        </a:prstGeom>
        <a:blipFill rotWithShape="1">
          <a:blip xmlns:r="http://schemas.openxmlformats.org/officeDocument/2006/relationships" r:embed="rId3"/>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46DC54C0-FCF0-4922-9170-31F374BED807}">
      <dsp:nvSpPr>
        <dsp:cNvPr id="0" name=""/>
        <dsp:cNvSpPr/>
      </dsp:nvSpPr>
      <dsp:spPr>
        <a:xfrm>
          <a:off x="1275805" y="6382556"/>
          <a:ext cx="5413831" cy="2961938"/>
        </a:xfrm>
        <a:prstGeom prst="roundRect">
          <a:avLst/>
        </a:prstGeom>
        <a:solidFill>
          <a:srgbClr val="E7EBF4"/>
        </a:solidFill>
        <a:ln w="12700" cap="flat" cmpd="sng" algn="ctr">
          <a:solidFill>
            <a:srgbClr val="023F5B"/>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lvl="0" algn="l" defTabSz="488950">
            <a:lnSpc>
              <a:spcPct val="90000"/>
            </a:lnSpc>
            <a:spcBef>
              <a:spcPct val="0"/>
            </a:spcBef>
            <a:spcAft>
              <a:spcPct val="35000"/>
            </a:spcAft>
          </a:pPr>
          <a:r>
            <a:rPr lang="ru-RU" sz="1100" b="1" kern="1200" dirty="0" smtClean="0">
              <a:solidFill>
                <a:srgbClr val="023F5B"/>
              </a:solidFill>
              <a:latin typeface="Verdana" panose="020B0604030504040204" pitchFamily="34" charset="0"/>
              <a:ea typeface="Verdana" panose="020B0604030504040204" pitchFamily="34" charset="0"/>
            </a:rPr>
            <a:t>«ТАКТИЛЬНЫЙ КОНТАКТ»</a:t>
          </a:r>
        </a:p>
        <a:p>
          <a:pPr lvl="0" algn="l" defTabSz="488950">
            <a:lnSpc>
              <a:spcPct val="90000"/>
            </a:lnSpc>
            <a:spcBef>
              <a:spcPct val="0"/>
            </a:spcBef>
            <a:spcAft>
              <a:spcPct val="35000"/>
            </a:spcAft>
          </a:pPr>
          <a:r>
            <a:rPr lang="ru-RU" sz="1100" kern="1200" dirty="0" smtClean="0">
              <a:solidFill>
                <a:schemeClr val="tx2">
                  <a:lumMod val="75000"/>
                </a:schemeClr>
              </a:solidFill>
              <a:latin typeface="Verdana" panose="020B0604030504040204" pitchFamily="34" charset="0"/>
              <a:ea typeface="Verdana" panose="020B0604030504040204" pitchFamily="34" charset="0"/>
            </a:rPr>
            <a:t>Для ребенка очень важен физический контакт. Обнимайте Вашего ребенка не менее четырех раз в день. Многие родители не понимают, как важно для ребенка, когда его обнимают, прижимают к себе, тормошат, целуют. Не бойтесь, что заласканному ребенку будет в жизни трудно. Теплые прикосновения смягчают душу и снимают напряжение. Возня, борьба, похлопывание по плечу, потасовки, шутливые бои позволяют мальчику чувствовать мужскую поддержку отца. Для мальчика эти «медвежьи шалости» не менее важны, чем для девочки «телячьи нежности». По мере того, как дети растут, они становятся все более нетерпимыми к спонтанным ласкам, но иногда у них возникает острая потребность в родительской любви, выражаемой через телесный контакт, нежность и ласку, поэтому очень важно не пропустить такие моменты.</a:t>
          </a:r>
          <a:endParaRPr lang="ru-RU" sz="1100" kern="1200" dirty="0">
            <a:solidFill>
              <a:schemeClr val="tx2">
                <a:lumMod val="75000"/>
              </a:schemeClr>
            </a:solidFill>
            <a:latin typeface="Verdana" panose="020B0604030504040204" pitchFamily="34" charset="0"/>
            <a:ea typeface="Verdana" panose="020B0604030504040204" pitchFamily="34" charset="0"/>
          </a:endParaRPr>
        </a:p>
      </dsp:txBody>
      <dsp:txXfrm>
        <a:off x="1420395" y="6527146"/>
        <a:ext cx="5124651" cy="2672758"/>
      </dsp:txXfrm>
    </dsp:sp>
  </dsp:spTree>
</dsp:drawing>
</file>

<file path=ppt/diagrams/layout1.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8/layout/BendingPictureBlocks">
  <dgm:title val=""/>
  <dgm:desc val=""/>
  <dgm:catLst>
    <dgm:cat type="picture" pri="8000"/>
    <dgm:cat type="pictureconvert" pri="8000"/>
  </dgm:catLst>
  <dgm:sampData>
    <dgm:dataModel>
      <dgm:ptLst>
        <dgm:pt modelId="0" type="doc"/>
        <dgm:pt modelId="10">
          <dgm:prSet phldr="1"/>
        </dgm:pt>
        <dgm:pt modelId="20">
          <dgm:prSet phldr="1"/>
        </dgm:pt>
        <dgm:pt modelId="30">
          <dgm:prSet phldr="1"/>
        </dgm:pt>
      </dgm:ptLst>
      <dgm:cxnLst>
        <dgm:cxn modelId="60" srcId="0" destId="10" srcOrd="0" destOrd="0"/>
        <dgm:cxn modelId="70" srcId="0" destId="20" srcOrd="1" destOrd="0"/>
        <dgm:cxn modelId="80" srcId="0" destId="30" srcOrd="2"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Name0">
    <dgm:varLst>
      <dgm:dir/>
      <dgm:resizeHandles/>
    </dgm:varLst>
    <dgm:choose name="Name1">
      <dgm:if name="Name2" func="var" arg="dir" op="equ" val="norm">
        <dgm:alg type="snake">
          <dgm:param type="off" val="ctr"/>
        </dgm:alg>
      </dgm:if>
      <dgm:else name="Name3">
        <dgm:alg type="snake">
          <dgm:param type="off" val="ctr"/>
          <dgm:param type="grDir" val="tR"/>
        </dgm:alg>
      </dgm:else>
    </dgm:choose>
    <dgm:shape xmlns:r="http://schemas.openxmlformats.org/officeDocument/2006/relationships" r:blip="">
      <dgm:adjLst/>
    </dgm:shape>
    <dgm:constrLst>
      <dgm:constr type="primFontSz" for="des" ptType="node" op="equ" val="65"/>
      <dgm:constr type="w" for="ch" forName="composite" refType="h" fact="1.61"/>
      <dgm:constr type="h" for="ch" forName="composite" refType="h"/>
      <dgm:constr type="sp" refType="w" refFor="ch" refForName="composite" op="equ" fact="0.1"/>
      <dgm:constr type="w" for="ch" forName="sibTrans" refType="w" refFor="ch" refForName="composite" op="equ" fact="0.1"/>
      <dgm:constr type="h" for="ch" forName="sibTrans" refType="w" refFor="ch" refForName="sibTrans" op="equ"/>
    </dgm:constrLst>
    <dgm:forEach name="nodesForEach" axis="ch" ptType="node">
      <dgm:layoutNode name="composite">
        <dgm:alg type="composite">
          <dgm:param type="ar" val="1.3908"/>
        </dgm:alg>
        <dgm:shape xmlns:r="http://schemas.openxmlformats.org/officeDocument/2006/relationships" r:blip="">
          <dgm:adjLst/>
        </dgm:shape>
        <dgm:choose name="Name4">
          <dgm:if name="Name5" func="var" arg="dir" op="equ" val="norm">
            <dgm:constrLst>
              <dgm:constr type="l" for="ch" forName="rect1" refType="w" fact="0.3"/>
              <dgm:constr type="t" for="ch" forName="rect1" refType="h" fact="0"/>
              <dgm:constr type="w" for="ch" forName="rect1" refType="h" fact="1.12"/>
              <dgm:constr type="h" for="ch" forName="rect1" refType="h" fact="0.942"/>
              <dgm:constr type="l" for="ch" forName="rect2" refType="w" fact="0"/>
              <dgm:constr type="t" for="ch" forName="rect2" refType="h" fact="0.396"/>
              <dgm:constr type="w" for="ch" forName="rect2" refType="h" fact="0.607"/>
              <dgm:constr type="h" for="ch" forName="rect2" refType="h" fact="0.607"/>
            </dgm:constrLst>
          </dgm:if>
          <dgm:else name="Name6">
            <dgm:constrLst>
              <dgm:constr type="l" for="ch" forName="rect1" refType="w" fact="0"/>
              <dgm:constr type="t" for="ch" forName="rect1" refType="h" fact="0"/>
              <dgm:constr type="w" for="ch" forName="rect1" refType="h" fact="1.12"/>
              <dgm:constr type="h" for="ch" forName="rect1" refType="h" fact="0.942"/>
              <dgm:constr type="l" for="ch" forName="rect2" refType="w" fact="0.63"/>
              <dgm:constr type="t" for="ch" forName="rect2" refType="h" fact="0.396"/>
              <dgm:constr type="w" for="ch" forName="rect2" refType="h" fact="0.607"/>
              <dgm:constr type="h" for="ch" forName="rect2" refType="h" fact="0.607"/>
            </dgm:constrLst>
          </dgm:else>
        </dgm:choose>
        <dgm:layoutNode name="rect1" styleLbl="bgImgPlace1">
          <dgm:alg type="sp"/>
          <dgm:shape xmlns:r="http://schemas.openxmlformats.org/officeDocument/2006/relationships" type="rect" r:blip="" blipPhldr="1">
            <dgm:adjLst/>
          </dgm:shape>
          <dgm:presOf/>
        </dgm:layoutNode>
        <dgm:layoutNode name="rect2" styleLbl="node1">
          <dgm:varLst>
            <dgm:bulletEnabled val="1"/>
          </dgm:varLst>
          <dgm:alg type="tx">
            <dgm:param type="txAnchorVertCh" val="mid"/>
          </dgm:alg>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3962400" cy="344091"/>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sz="quarter" idx="1"/>
          </p:nvPr>
        </p:nvSpPr>
        <p:spPr>
          <a:xfrm>
            <a:off x="5179484" y="0"/>
            <a:ext cx="3962400" cy="344091"/>
          </a:xfrm>
          <a:prstGeom prst="rect">
            <a:avLst/>
          </a:prstGeom>
        </p:spPr>
        <p:txBody>
          <a:bodyPr vert="horz" lIns="91440" tIns="45720" rIns="91440" bIns="45720" rtlCol="0"/>
          <a:lstStyle>
            <a:lvl1pPr algn="r">
              <a:defRPr sz="1200"/>
            </a:lvl1pPr>
          </a:lstStyle>
          <a:p>
            <a:fld id="{2488A535-B9A3-4359-91B9-52F4DC9E28E4}" type="datetimeFigureOut">
              <a:rPr lang="ru-RU" smtClean="0"/>
              <a:t>26.09.2025</a:t>
            </a:fld>
            <a:endParaRPr lang="ru-RU"/>
          </a:p>
        </p:txBody>
      </p:sp>
      <p:sp>
        <p:nvSpPr>
          <p:cNvPr id="4" name="Нижний колонтитул 3"/>
          <p:cNvSpPr>
            <a:spLocks noGrp="1"/>
          </p:cNvSpPr>
          <p:nvPr>
            <p:ph type="ftr" sz="quarter" idx="2"/>
          </p:nvPr>
        </p:nvSpPr>
        <p:spPr>
          <a:xfrm>
            <a:off x="0" y="6513910"/>
            <a:ext cx="3962400" cy="344090"/>
          </a:xfrm>
          <a:prstGeom prst="rect">
            <a:avLst/>
          </a:prstGeom>
        </p:spPr>
        <p:txBody>
          <a:bodyPr vert="horz" lIns="91440" tIns="45720" rIns="91440" bIns="45720" rtlCol="0" anchor="b"/>
          <a:lstStyle>
            <a:lvl1pPr algn="l">
              <a:defRPr sz="1200"/>
            </a:lvl1pPr>
          </a:lstStyle>
          <a:p>
            <a:endParaRPr lang="ru-RU"/>
          </a:p>
        </p:txBody>
      </p:sp>
      <p:sp>
        <p:nvSpPr>
          <p:cNvPr id="5" name="Номер слайда 4"/>
          <p:cNvSpPr>
            <a:spLocks noGrp="1"/>
          </p:cNvSpPr>
          <p:nvPr>
            <p:ph type="sldNum" sz="quarter" idx="3"/>
          </p:nvPr>
        </p:nvSpPr>
        <p:spPr>
          <a:xfrm>
            <a:off x="5179484" y="6513910"/>
            <a:ext cx="3962400" cy="344090"/>
          </a:xfrm>
          <a:prstGeom prst="rect">
            <a:avLst/>
          </a:prstGeom>
        </p:spPr>
        <p:txBody>
          <a:bodyPr vert="horz" lIns="91440" tIns="45720" rIns="91440" bIns="45720" rtlCol="0" anchor="b"/>
          <a:lstStyle>
            <a:lvl1pPr algn="r">
              <a:defRPr sz="1200"/>
            </a:lvl1pPr>
          </a:lstStyle>
          <a:p>
            <a:fld id="{0BAC8AA5-F121-40F2-BF77-DAA430B71D97}" type="slidenum">
              <a:rPr lang="ru-RU" smtClean="0"/>
              <a:t>‹#›</a:t>
            </a:fld>
            <a:endParaRPr lang="ru-RU"/>
          </a:p>
        </p:txBody>
      </p:sp>
    </p:spTree>
    <p:extLst>
      <p:ext uri="{BB962C8B-B14F-4D97-AF65-F5344CB8AC3E}">
        <p14:creationId xmlns:p14="http://schemas.microsoft.com/office/powerpoint/2010/main" val="231226997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3962400" cy="344091"/>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5179484" y="0"/>
            <a:ext cx="3962400" cy="344091"/>
          </a:xfrm>
          <a:prstGeom prst="rect">
            <a:avLst/>
          </a:prstGeom>
        </p:spPr>
        <p:txBody>
          <a:bodyPr vert="horz" lIns="91440" tIns="45720" rIns="91440" bIns="45720" rtlCol="0"/>
          <a:lstStyle>
            <a:lvl1pPr algn="r">
              <a:defRPr sz="1200"/>
            </a:lvl1pPr>
          </a:lstStyle>
          <a:p>
            <a:fld id="{96FA2ED3-BFF1-4083-8D52-4AFEE47358AC}" type="datetimeFigureOut">
              <a:rPr lang="ru-RU" smtClean="0"/>
              <a:t>26.09.2025</a:t>
            </a:fld>
            <a:endParaRPr lang="ru-RU"/>
          </a:p>
        </p:txBody>
      </p:sp>
      <p:sp>
        <p:nvSpPr>
          <p:cNvPr id="4" name="Образ слайда 3"/>
          <p:cNvSpPr>
            <a:spLocks noGrp="1" noRot="1" noChangeAspect="1"/>
          </p:cNvSpPr>
          <p:nvPr>
            <p:ph type="sldImg" idx="2"/>
          </p:nvPr>
        </p:nvSpPr>
        <p:spPr>
          <a:xfrm>
            <a:off x="3921125" y="857250"/>
            <a:ext cx="1301750" cy="2314575"/>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914400" y="3300412"/>
            <a:ext cx="7315200" cy="2700338"/>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6513910"/>
            <a:ext cx="3962400" cy="34409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5179484" y="6513910"/>
            <a:ext cx="3962400" cy="344090"/>
          </a:xfrm>
          <a:prstGeom prst="rect">
            <a:avLst/>
          </a:prstGeom>
        </p:spPr>
        <p:txBody>
          <a:bodyPr vert="horz" lIns="91440" tIns="45720" rIns="91440" bIns="45720" rtlCol="0" anchor="b"/>
          <a:lstStyle>
            <a:lvl1pPr algn="r">
              <a:defRPr sz="1200"/>
            </a:lvl1pPr>
          </a:lstStyle>
          <a:p>
            <a:fld id="{FDE77374-76F4-4C6C-8973-D70F63E33807}" type="slidenum">
              <a:rPr lang="ru-RU" smtClean="0"/>
              <a:t>‹#›</a:t>
            </a:fld>
            <a:endParaRPr lang="ru-RU"/>
          </a:p>
        </p:txBody>
      </p:sp>
    </p:spTree>
    <p:extLst>
      <p:ext uri="{BB962C8B-B14F-4D97-AF65-F5344CB8AC3E}">
        <p14:creationId xmlns:p14="http://schemas.microsoft.com/office/powerpoint/2010/main" val="296656951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a:p>
        </p:txBody>
      </p:sp>
      <p:sp>
        <p:nvSpPr>
          <p:cNvPr id="4" name="Номер слайда 3"/>
          <p:cNvSpPr>
            <a:spLocks noGrp="1"/>
          </p:cNvSpPr>
          <p:nvPr>
            <p:ph type="sldNum" sz="quarter" idx="10"/>
          </p:nvPr>
        </p:nvSpPr>
        <p:spPr/>
        <p:txBody>
          <a:bodyPr/>
          <a:lstStyle/>
          <a:p>
            <a:fld id="{FDE77374-76F4-4C6C-8973-D70F63E33807}" type="slidenum">
              <a:rPr lang="ru-RU" smtClean="0"/>
              <a:t>1</a:t>
            </a:fld>
            <a:endParaRPr lang="ru-RU"/>
          </a:p>
        </p:txBody>
      </p:sp>
    </p:spTree>
    <p:extLst>
      <p:ext uri="{BB962C8B-B14F-4D97-AF65-F5344CB8AC3E}">
        <p14:creationId xmlns:p14="http://schemas.microsoft.com/office/powerpoint/2010/main" val="3816747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3921125" y="857250"/>
            <a:ext cx="1301750" cy="2314575"/>
          </a:xfrm>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FDE77374-76F4-4C6C-8973-D70F63E33807}" type="slidenum">
              <a:rPr lang="ru-RU" smtClean="0"/>
              <a:t>2</a:t>
            </a:fld>
            <a:endParaRPr lang="ru-RU"/>
          </a:p>
        </p:txBody>
      </p:sp>
    </p:spTree>
    <p:extLst>
      <p:ext uri="{BB962C8B-B14F-4D97-AF65-F5344CB8AC3E}">
        <p14:creationId xmlns:p14="http://schemas.microsoft.com/office/powerpoint/2010/main" val="150057211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a:p>
        </p:txBody>
      </p:sp>
      <p:sp>
        <p:nvSpPr>
          <p:cNvPr id="4" name="Номер слайда 3"/>
          <p:cNvSpPr>
            <a:spLocks noGrp="1"/>
          </p:cNvSpPr>
          <p:nvPr>
            <p:ph type="sldNum" sz="quarter" idx="10"/>
          </p:nvPr>
        </p:nvSpPr>
        <p:spPr/>
        <p:txBody>
          <a:bodyPr/>
          <a:lstStyle/>
          <a:p>
            <a:fld id="{FDE77374-76F4-4C6C-8973-D70F63E33807}" type="slidenum">
              <a:rPr lang="ru-RU" smtClean="0"/>
              <a:t>3</a:t>
            </a:fld>
            <a:endParaRPr lang="ru-RU"/>
          </a:p>
        </p:txBody>
      </p:sp>
    </p:spTree>
    <p:extLst>
      <p:ext uri="{BB962C8B-B14F-4D97-AF65-F5344CB8AC3E}">
        <p14:creationId xmlns:p14="http://schemas.microsoft.com/office/powerpoint/2010/main" val="236313401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a:p>
        </p:txBody>
      </p:sp>
      <p:sp>
        <p:nvSpPr>
          <p:cNvPr id="4" name="Номер слайда 3"/>
          <p:cNvSpPr>
            <a:spLocks noGrp="1"/>
          </p:cNvSpPr>
          <p:nvPr>
            <p:ph type="sldNum" sz="quarter" idx="10"/>
          </p:nvPr>
        </p:nvSpPr>
        <p:spPr/>
        <p:txBody>
          <a:bodyPr/>
          <a:lstStyle/>
          <a:p>
            <a:fld id="{FDE77374-76F4-4C6C-8973-D70F63E33807}" type="slidenum">
              <a:rPr lang="ru-RU" smtClean="0"/>
              <a:t>4</a:t>
            </a:fld>
            <a:endParaRPr lang="ru-RU"/>
          </a:p>
        </p:txBody>
      </p:sp>
    </p:spTree>
    <p:extLst>
      <p:ext uri="{BB962C8B-B14F-4D97-AF65-F5344CB8AC3E}">
        <p14:creationId xmlns:p14="http://schemas.microsoft.com/office/powerpoint/2010/main" val="90153211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857250" y="1995312"/>
            <a:ext cx="5143500" cy="4244622"/>
          </a:xfrm>
        </p:spPr>
        <p:txBody>
          <a:bodyPr anchor="b"/>
          <a:lstStyle>
            <a:lvl1pPr algn="ctr">
              <a:defRPr sz="10668"/>
            </a:lvl1pPr>
          </a:lstStyle>
          <a:p>
            <a:r>
              <a:rPr lang="ru-RU" smtClean="0"/>
              <a:t>Образец заголовка</a:t>
            </a:r>
            <a:endParaRPr lang="ru-RU"/>
          </a:p>
        </p:txBody>
      </p:sp>
      <p:sp>
        <p:nvSpPr>
          <p:cNvPr id="3" name="Подзаголовок 2"/>
          <p:cNvSpPr>
            <a:spLocks noGrp="1"/>
          </p:cNvSpPr>
          <p:nvPr>
            <p:ph type="subTitle" idx="1"/>
          </p:nvPr>
        </p:nvSpPr>
        <p:spPr>
          <a:xfrm>
            <a:off x="857250" y="6403625"/>
            <a:ext cx="5143500" cy="2943577"/>
          </a:xfrm>
        </p:spPr>
        <p:txBody>
          <a:bodyPr/>
          <a:lstStyle>
            <a:lvl1pPr marL="0" indent="0" algn="ctr">
              <a:buNone/>
              <a:defRPr sz="4267"/>
            </a:lvl1pPr>
            <a:lvl2pPr marL="812868" indent="0" algn="ctr">
              <a:buNone/>
              <a:defRPr sz="3556"/>
            </a:lvl2pPr>
            <a:lvl3pPr marL="1625737" indent="0" algn="ctr">
              <a:buNone/>
              <a:defRPr sz="3200"/>
            </a:lvl3pPr>
            <a:lvl4pPr marL="2438605" indent="0" algn="ctr">
              <a:buNone/>
              <a:defRPr sz="2844"/>
            </a:lvl4pPr>
            <a:lvl5pPr marL="3251474" indent="0" algn="ctr">
              <a:buNone/>
              <a:defRPr sz="2844"/>
            </a:lvl5pPr>
            <a:lvl6pPr marL="4064342" indent="0" algn="ctr">
              <a:buNone/>
              <a:defRPr sz="2844"/>
            </a:lvl6pPr>
            <a:lvl7pPr marL="4877211" indent="0" algn="ctr">
              <a:buNone/>
              <a:defRPr sz="2844"/>
            </a:lvl7pPr>
            <a:lvl8pPr marL="5690079" indent="0" algn="ctr">
              <a:buNone/>
              <a:defRPr sz="2844"/>
            </a:lvl8pPr>
            <a:lvl9pPr marL="6502948" indent="0" algn="ctr">
              <a:buNone/>
              <a:defRPr sz="2844"/>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FEAC6177-016F-4336-B3A0-3DA0D6BFE0B2}" type="datetimeFigureOut">
              <a:rPr lang="ru-RU" smtClean="0"/>
              <a:t>26.09.2025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93357DFA-F2EF-4EA2-B559-5FCB0532D9CE}" type="slidenum">
              <a:rPr lang="ru-RU" smtClean="0"/>
              <a:t>‹#›</a:t>
            </a:fld>
            <a:endParaRPr lang="ru-RU"/>
          </a:p>
        </p:txBody>
      </p:sp>
    </p:spTree>
    <p:extLst>
      <p:ext uri="{BB962C8B-B14F-4D97-AF65-F5344CB8AC3E}">
        <p14:creationId xmlns:p14="http://schemas.microsoft.com/office/powerpoint/2010/main" val="359269566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FEAC6177-016F-4336-B3A0-3DA0D6BFE0B2}" type="datetimeFigureOut">
              <a:rPr lang="ru-RU" smtClean="0"/>
              <a:t>26.09.2025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93357DFA-F2EF-4EA2-B559-5FCB0532D9CE}" type="slidenum">
              <a:rPr lang="ru-RU" smtClean="0"/>
              <a:t>‹#›</a:t>
            </a:fld>
            <a:endParaRPr lang="ru-RU"/>
          </a:p>
        </p:txBody>
      </p:sp>
    </p:spTree>
    <p:extLst>
      <p:ext uri="{BB962C8B-B14F-4D97-AF65-F5344CB8AC3E}">
        <p14:creationId xmlns:p14="http://schemas.microsoft.com/office/powerpoint/2010/main" val="228388337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4907756" y="649111"/>
            <a:ext cx="1478756" cy="10332156"/>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71487" y="649111"/>
            <a:ext cx="4350544" cy="10332156"/>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FEAC6177-016F-4336-B3A0-3DA0D6BFE0B2}" type="datetimeFigureOut">
              <a:rPr lang="ru-RU" smtClean="0"/>
              <a:t>26.09.2025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93357DFA-F2EF-4EA2-B559-5FCB0532D9CE}" type="slidenum">
              <a:rPr lang="ru-RU" smtClean="0"/>
              <a:t>‹#›</a:t>
            </a:fld>
            <a:endParaRPr lang="ru-RU"/>
          </a:p>
        </p:txBody>
      </p:sp>
    </p:spTree>
    <p:extLst>
      <p:ext uri="{BB962C8B-B14F-4D97-AF65-F5344CB8AC3E}">
        <p14:creationId xmlns:p14="http://schemas.microsoft.com/office/powerpoint/2010/main" val="403383659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FEAC6177-016F-4336-B3A0-3DA0D6BFE0B2}" type="datetimeFigureOut">
              <a:rPr lang="ru-RU" smtClean="0"/>
              <a:t>26.09.2025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93357DFA-F2EF-4EA2-B559-5FCB0532D9CE}" type="slidenum">
              <a:rPr lang="ru-RU" smtClean="0"/>
              <a:t>‹#›</a:t>
            </a:fld>
            <a:endParaRPr lang="ru-RU"/>
          </a:p>
        </p:txBody>
      </p:sp>
    </p:spTree>
    <p:extLst>
      <p:ext uri="{BB962C8B-B14F-4D97-AF65-F5344CB8AC3E}">
        <p14:creationId xmlns:p14="http://schemas.microsoft.com/office/powerpoint/2010/main" val="231343712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916" y="3039535"/>
            <a:ext cx="5915025" cy="5071532"/>
          </a:xfrm>
        </p:spPr>
        <p:txBody>
          <a:bodyPr anchor="b"/>
          <a:lstStyle>
            <a:lvl1pPr>
              <a:defRPr sz="10668"/>
            </a:lvl1pPr>
          </a:lstStyle>
          <a:p>
            <a:r>
              <a:rPr lang="ru-RU" smtClean="0"/>
              <a:t>Образец заголовка</a:t>
            </a:r>
            <a:endParaRPr lang="ru-RU"/>
          </a:p>
        </p:txBody>
      </p:sp>
      <p:sp>
        <p:nvSpPr>
          <p:cNvPr id="3" name="Текст 2"/>
          <p:cNvSpPr>
            <a:spLocks noGrp="1"/>
          </p:cNvSpPr>
          <p:nvPr>
            <p:ph type="body" idx="1"/>
          </p:nvPr>
        </p:nvSpPr>
        <p:spPr>
          <a:xfrm>
            <a:off x="467916" y="8159048"/>
            <a:ext cx="5915025" cy="2666999"/>
          </a:xfrm>
        </p:spPr>
        <p:txBody>
          <a:bodyPr/>
          <a:lstStyle>
            <a:lvl1pPr marL="0" indent="0">
              <a:buNone/>
              <a:defRPr sz="4267">
                <a:solidFill>
                  <a:schemeClr val="tx1">
                    <a:tint val="75000"/>
                  </a:schemeClr>
                </a:solidFill>
              </a:defRPr>
            </a:lvl1pPr>
            <a:lvl2pPr marL="812868" indent="0">
              <a:buNone/>
              <a:defRPr sz="3556">
                <a:solidFill>
                  <a:schemeClr val="tx1">
                    <a:tint val="75000"/>
                  </a:schemeClr>
                </a:solidFill>
              </a:defRPr>
            </a:lvl2pPr>
            <a:lvl3pPr marL="1625737" indent="0">
              <a:buNone/>
              <a:defRPr sz="3200">
                <a:solidFill>
                  <a:schemeClr val="tx1">
                    <a:tint val="75000"/>
                  </a:schemeClr>
                </a:solidFill>
              </a:defRPr>
            </a:lvl3pPr>
            <a:lvl4pPr marL="2438605" indent="0">
              <a:buNone/>
              <a:defRPr sz="2844">
                <a:solidFill>
                  <a:schemeClr val="tx1">
                    <a:tint val="75000"/>
                  </a:schemeClr>
                </a:solidFill>
              </a:defRPr>
            </a:lvl4pPr>
            <a:lvl5pPr marL="3251474" indent="0">
              <a:buNone/>
              <a:defRPr sz="2844">
                <a:solidFill>
                  <a:schemeClr val="tx1">
                    <a:tint val="75000"/>
                  </a:schemeClr>
                </a:solidFill>
              </a:defRPr>
            </a:lvl5pPr>
            <a:lvl6pPr marL="4064342" indent="0">
              <a:buNone/>
              <a:defRPr sz="2844">
                <a:solidFill>
                  <a:schemeClr val="tx1">
                    <a:tint val="75000"/>
                  </a:schemeClr>
                </a:solidFill>
              </a:defRPr>
            </a:lvl6pPr>
            <a:lvl7pPr marL="4877211" indent="0">
              <a:buNone/>
              <a:defRPr sz="2844">
                <a:solidFill>
                  <a:schemeClr val="tx1">
                    <a:tint val="75000"/>
                  </a:schemeClr>
                </a:solidFill>
              </a:defRPr>
            </a:lvl7pPr>
            <a:lvl8pPr marL="5690079" indent="0">
              <a:buNone/>
              <a:defRPr sz="2844">
                <a:solidFill>
                  <a:schemeClr val="tx1">
                    <a:tint val="75000"/>
                  </a:schemeClr>
                </a:solidFill>
              </a:defRPr>
            </a:lvl8pPr>
            <a:lvl9pPr marL="6502948" indent="0">
              <a:buNone/>
              <a:defRPr sz="2844">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FEAC6177-016F-4336-B3A0-3DA0D6BFE0B2}" type="datetimeFigureOut">
              <a:rPr lang="ru-RU" smtClean="0"/>
              <a:t>26.09.2025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93357DFA-F2EF-4EA2-B559-5FCB0532D9CE}" type="slidenum">
              <a:rPr lang="ru-RU" smtClean="0"/>
              <a:t>‹#›</a:t>
            </a:fld>
            <a:endParaRPr lang="ru-RU"/>
          </a:p>
        </p:txBody>
      </p:sp>
    </p:spTree>
    <p:extLst>
      <p:ext uri="{BB962C8B-B14F-4D97-AF65-F5344CB8AC3E}">
        <p14:creationId xmlns:p14="http://schemas.microsoft.com/office/powerpoint/2010/main" val="207392179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471488" y="3245556"/>
            <a:ext cx="2914650" cy="7735712"/>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3471863" y="3245556"/>
            <a:ext cx="2914650" cy="7735712"/>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FEAC6177-016F-4336-B3A0-3DA0D6BFE0B2}" type="datetimeFigureOut">
              <a:rPr lang="ru-RU" smtClean="0"/>
              <a:t>26.09.2025</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93357DFA-F2EF-4EA2-B559-5FCB0532D9CE}" type="slidenum">
              <a:rPr lang="ru-RU" smtClean="0"/>
              <a:t>‹#›</a:t>
            </a:fld>
            <a:endParaRPr lang="ru-RU"/>
          </a:p>
        </p:txBody>
      </p:sp>
    </p:spTree>
    <p:extLst>
      <p:ext uri="{BB962C8B-B14F-4D97-AF65-F5344CB8AC3E}">
        <p14:creationId xmlns:p14="http://schemas.microsoft.com/office/powerpoint/2010/main" val="85406246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72381" y="649112"/>
            <a:ext cx="5915025" cy="2356556"/>
          </a:xfrm>
        </p:spPr>
        <p:txBody>
          <a:bodyPr/>
          <a:lstStyle/>
          <a:p>
            <a:r>
              <a:rPr lang="ru-RU" smtClean="0"/>
              <a:t>Образец заголовка</a:t>
            </a:r>
            <a:endParaRPr lang="ru-RU"/>
          </a:p>
        </p:txBody>
      </p:sp>
      <p:sp>
        <p:nvSpPr>
          <p:cNvPr id="3" name="Текст 2"/>
          <p:cNvSpPr>
            <a:spLocks noGrp="1"/>
          </p:cNvSpPr>
          <p:nvPr>
            <p:ph type="body" idx="1"/>
          </p:nvPr>
        </p:nvSpPr>
        <p:spPr>
          <a:xfrm>
            <a:off x="472382" y="2988734"/>
            <a:ext cx="2901255" cy="1464732"/>
          </a:xfrm>
        </p:spPr>
        <p:txBody>
          <a:bodyPr anchor="b"/>
          <a:lstStyle>
            <a:lvl1pPr marL="0" indent="0">
              <a:buNone/>
              <a:defRPr sz="4267" b="1"/>
            </a:lvl1pPr>
            <a:lvl2pPr marL="812868" indent="0">
              <a:buNone/>
              <a:defRPr sz="3556" b="1"/>
            </a:lvl2pPr>
            <a:lvl3pPr marL="1625737" indent="0">
              <a:buNone/>
              <a:defRPr sz="3200" b="1"/>
            </a:lvl3pPr>
            <a:lvl4pPr marL="2438605" indent="0">
              <a:buNone/>
              <a:defRPr sz="2844" b="1"/>
            </a:lvl4pPr>
            <a:lvl5pPr marL="3251474" indent="0">
              <a:buNone/>
              <a:defRPr sz="2844" b="1"/>
            </a:lvl5pPr>
            <a:lvl6pPr marL="4064342" indent="0">
              <a:buNone/>
              <a:defRPr sz="2844" b="1"/>
            </a:lvl6pPr>
            <a:lvl7pPr marL="4877211" indent="0">
              <a:buNone/>
              <a:defRPr sz="2844" b="1"/>
            </a:lvl7pPr>
            <a:lvl8pPr marL="5690079" indent="0">
              <a:buNone/>
              <a:defRPr sz="2844" b="1"/>
            </a:lvl8pPr>
            <a:lvl9pPr marL="6502948" indent="0">
              <a:buNone/>
              <a:defRPr sz="2844" b="1"/>
            </a:lvl9pPr>
          </a:lstStyle>
          <a:p>
            <a:pPr lvl="0"/>
            <a:r>
              <a:rPr lang="ru-RU" smtClean="0"/>
              <a:t>Образец текста</a:t>
            </a:r>
          </a:p>
        </p:txBody>
      </p:sp>
      <p:sp>
        <p:nvSpPr>
          <p:cNvPr id="4" name="Объект 3"/>
          <p:cNvSpPr>
            <a:spLocks noGrp="1"/>
          </p:cNvSpPr>
          <p:nvPr>
            <p:ph sz="half" idx="2"/>
          </p:nvPr>
        </p:nvSpPr>
        <p:spPr>
          <a:xfrm>
            <a:off x="472382" y="4453469"/>
            <a:ext cx="2901255" cy="6550379"/>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3471864" y="2988734"/>
            <a:ext cx="2915543" cy="1464732"/>
          </a:xfrm>
        </p:spPr>
        <p:txBody>
          <a:bodyPr anchor="b"/>
          <a:lstStyle>
            <a:lvl1pPr marL="0" indent="0">
              <a:buNone/>
              <a:defRPr sz="4267" b="1"/>
            </a:lvl1pPr>
            <a:lvl2pPr marL="812868" indent="0">
              <a:buNone/>
              <a:defRPr sz="3556" b="1"/>
            </a:lvl2pPr>
            <a:lvl3pPr marL="1625737" indent="0">
              <a:buNone/>
              <a:defRPr sz="3200" b="1"/>
            </a:lvl3pPr>
            <a:lvl4pPr marL="2438605" indent="0">
              <a:buNone/>
              <a:defRPr sz="2844" b="1"/>
            </a:lvl4pPr>
            <a:lvl5pPr marL="3251474" indent="0">
              <a:buNone/>
              <a:defRPr sz="2844" b="1"/>
            </a:lvl5pPr>
            <a:lvl6pPr marL="4064342" indent="0">
              <a:buNone/>
              <a:defRPr sz="2844" b="1"/>
            </a:lvl6pPr>
            <a:lvl7pPr marL="4877211" indent="0">
              <a:buNone/>
              <a:defRPr sz="2844" b="1"/>
            </a:lvl7pPr>
            <a:lvl8pPr marL="5690079" indent="0">
              <a:buNone/>
              <a:defRPr sz="2844" b="1"/>
            </a:lvl8pPr>
            <a:lvl9pPr marL="6502948" indent="0">
              <a:buNone/>
              <a:defRPr sz="2844" b="1"/>
            </a:lvl9pPr>
          </a:lstStyle>
          <a:p>
            <a:pPr lvl="0"/>
            <a:r>
              <a:rPr lang="ru-RU" smtClean="0"/>
              <a:t>Образец текста</a:t>
            </a:r>
          </a:p>
        </p:txBody>
      </p:sp>
      <p:sp>
        <p:nvSpPr>
          <p:cNvPr id="6" name="Объект 5"/>
          <p:cNvSpPr>
            <a:spLocks noGrp="1"/>
          </p:cNvSpPr>
          <p:nvPr>
            <p:ph sz="quarter" idx="4"/>
          </p:nvPr>
        </p:nvSpPr>
        <p:spPr>
          <a:xfrm>
            <a:off x="3471864" y="4453469"/>
            <a:ext cx="2915543" cy="6550379"/>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FEAC6177-016F-4336-B3A0-3DA0D6BFE0B2}" type="datetimeFigureOut">
              <a:rPr lang="ru-RU" smtClean="0"/>
              <a:t>26.09.2025</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93357DFA-F2EF-4EA2-B559-5FCB0532D9CE}" type="slidenum">
              <a:rPr lang="ru-RU" smtClean="0"/>
              <a:t>‹#›</a:t>
            </a:fld>
            <a:endParaRPr lang="ru-RU"/>
          </a:p>
        </p:txBody>
      </p:sp>
    </p:spTree>
    <p:extLst>
      <p:ext uri="{BB962C8B-B14F-4D97-AF65-F5344CB8AC3E}">
        <p14:creationId xmlns:p14="http://schemas.microsoft.com/office/powerpoint/2010/main" val="137238718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FEAC6177-016F-4336-B3A0-3DA0D6BFE0B2}" type="datetimeFigureOut">
              <a:rPr lang="ru-RU" smtClean="0"/>
              <a:t>26.09.2025</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93357DFA-F2EF-4EA2-B559-5FCB0532D9CE}" type="slidenum">
              <a:rPr lang="ru-RU" smtClean="0"/>
              <a:t>‹#›</a:t>
            </a:fld>
            <a:endParaRPr lang="ru-RU"/>
          </a:p>
        </p:txBody>
      </p:sp>
    </p:spTree>
    <p:extLst>
      <p:ext uri="{BB962C8B-B14F-4D97-AF65-F5344CB8AC3E}">
        <p14:creationId xmlns:p14="http://schemas.microsoft.com/office/powerpoint/2010/main" val="420483449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FEAC6177-016F-4336-B3A0-3DA0D6BFE0B2}" type="datetimeFigureOut">
              <a:rPr lang="ru-RU" smtClean="0"/>
              <a:t>26.09.2025</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93357DFA-F2EF-4EA2-B559-5FCB0532D9CE}" type="slidenum">
              <a:rPr lang="ru-RU" smtClean="0"/>
              <a:t>‹#›</a:t>
            </a:fld>
            <a:endParaRPr lang="ru-RU"/>
          </a:p>
        </p:txBody>
      </p:sp>
    </p:spTree>
    <p:extLst>
      <p:ext uri="{BB962C8B-B14F-4D97-AF65-F5344CB8AC3E}">
        <p14:creationId xmlns:p14="http://schemas.microsoft.com/office/powerpoint/2010/main" val="268026286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72381" y="812800"/>
            <a:ext cx="2211883" cy="2844800"/>
          </a:xfrm>
        </p:spPr>
        <p:txBody>
          <a:bodyPr anchor="b"/>
          <a:lstStyle>
            <a:lvl1pPr>
              <a:defRPr sz="5689"/>
            </a:lvl1pPr>
          </a:lstStyle>
          <a:p>
            <a:r>
              <a:rPr lang="ru-RU" smtClean="0"/>
              <a:t>Образец заголовка</a:t>
            </a:r>
            <a:endParaRPr lang="ru-RU"/>
          </a:p>
        </p:txBody>
      </p:sp>
      <p:sp>
        <p:nvSpPr>
          <p:cNvPr id="3" name="Объект 2"/>
          <p:cNvSpPr>
            <a:spLocks noGrp="1"/>
          </p:cNvSpPr>
          <p:nvPr>
            <p:ph idx="1"/>
          </p:nvPr>
        </p:nvSpPr>
        <p:spPr>
          <a:xfrm>
            <a:off x="2915544" y="1755423"/>
            <a:ext cx="3471863" cy="8664222"/>
          </a:xfrm>
        </p:spPr>
        <p:txBody>
          <a:bodyPr/>
          <a:lstStyle>
            <a:lvl1pPr>
              <a:defRPr sz="5689"/>
            </a:lvl1pPr>
            <a:lvl2pPr>
              <a:defRPr sz="4978"/>
            </a:lvl2pPr>
            <a:lvl3pPr>
              <a:defRPr sz="4267"/>
            </a:lvl3pPr>
            <a:lvl4pPr>
              <a:defRPr sz="3556"/>
            </a:lvl4pPr>
            <a:lvl5pPr>
              <a:defRPr sz="3556"/>
            </a:lvl5pPr>
            <a:lvl6pPr>
              <a:defRPr sz="3556"/>
            </a:lvl6pPr>
            <a:lvl7pPr>
              <a:defRPr sz="3556"/>
            </a:lvl7pPr>
            <a:lvl8pPr>
              <a:defRPr sz="3556"/>
            </a:lvl8pPr>
            <a:lvl9pPr>
              <a:defRPr sz="3556"/>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72381" y="3657600"/>
            <a:ext cx="2211883" cy="6776156"/>
          </a:xfrm>
        </p:spPr>
        <p:txBody>
          <a:bodyPr/>
          <a:lstStyle>
            <a:lvl1pPr marL="0" indent="0">
              <a:buNone/>
              <a:defRPr sz="2844"/>
            </a:lvl1pPr>
            <a:lvl2pPr marL="812868" indent="0">
              <a:buNone/>
              <a:defRPr sz="2489"/>
            </a:lvl2pPr>
            <a:lvl3pPr marL="1625737" indent="0">
              <a:buNone/>
              <a:defRPr sz="2133"/>
            </a:lvl3pPr>
            <a:lvl4pPr marL="2438605" indent="0">
              <a:buNone/>
              <a:defRPr sz="1778"/>
            </a:lvl4pPr>
            <a:lvl5pPr marL="3251474" indent="0">
              <a:buNone/>
              <a:defRPr sz="1778"/>
            </a:lvl5pPr>
            <a:lvl6pPr marL="4064342" indent="0">
              <a:buNone/>
              <a:defRPr sz="1778"/>
            </a:lvl6pPr>
            <a:lvl7pPr marL="4877211" indent="0">
              <a:buNone/>
              <a:defRPr sz="1778"/>
            </a:lvl7pPr>
            <a:lvl8pPr marL="5690079" indent="0">
              <a:buNone/>
              <a:defRPr sz="1778"/>
            </a:lvl8pPr>
            <a:lvl9pPr marL="6502948" indent="0">
              <a:buNone/>
              <a:defRPr sz="1778"/>
            </a:lvl9pPr>
          </a:lstStyle>
          <a:p>
            <a:pPr lvl="0"/>
            <a:r>
              <a:rPr lang="ru-RU" smtClean="0"/>
              <a:t>Образец текста</a:t>
            </a:r>
          </a:p>
        </p:txBody>
      </p:sp>
      <p:sp>
        <p:nvSpPr>
          <p:cNvPr id="5" name="Дата 4"/>
          <p:cNvSpPr>
            <a:spLocks noGrp="1"/>
          </p:cNvSpPr>
          <p:nvPr>
            <p:ph type="dt" sz="half" idx="10"/>
          </p:nvPr>
        </p:nvSpPr>
        <p:spPr/>
        <p:txBody>
          <a:bodyPr/>
          <a:lstStyle/>
          <a:p>
            <a:fld id="{FEAC6177-016F-4336-B3A0-3DA0D6BFE0B2}" type="datetimeFigureOut">
              <a:rPr lang="ru-RU" smtClean="0"/>
              <a:t>26.09.2025</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93357DFA-F2EF-4EA2-B559-5FCB0532D9CE}" type="slidenum">
              <a:rPr lang="ru-RU" smtClean="0"/>
              <a:t>‹#›</a:t>
            </a:fld>
            <a:endParaRPr lang="ru-RU"/>
          </a:p>
        </p:txBody>
      </p:sp>
    </p:spTree>
    <p:extLst>
      <p:ext uri="{BB962C8B-B14F-4D97-AF65-F5344CB8AC3E}">
        <p14:creationId xmlns:p14="http://schemas.microsoft.com/office/powerpoint/2010/main" val="25294906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72381" y="812800"/>
            <a:ext cx="2211883" cy="2844800"/>
          </a:xfrm>
        </p:spPr>
        <p:txBody>
          <a:bodyPr anchor="b"/>
          <a:lstStyle>
            <a:lvl1pPr>
              <a:defRPr sz="5689"/>
            </a:lvl1pPr>
          </a:lstStyle>
          <a:p>
            <a:r>
              <a:rPr lang="ru-RU" smtClean="0"/>
              <a:t>Образец заголовка</a:t>
            </a:r>
            <a:endParaRPr lang="ru-RU"/>
          </a:p>
        </p:txBody>
      </p:sp>
      <p:sp>
        <p:nvSpPr>
          <p:cNvPr id="3" name="Рисунок 2"/>
          <p:cNvSpPr>
            <a:spLocks noGrp="1"/>
          </p:cNvSpPr>
          <p:nvPr>
            <p:ph type="pic" idx="1"/>
          </p:nvPr>
        </p:nvSpPr>
        <p:spPr>
          <a:xfrm>
            <a:off x="2915544" y="1755423"/>
            <a:ext cx="3471863" cy="8664222"/>
          </a:xfrm>
        </p:spPr>
        <p:txBody>
          <a:bodyPr/>
          <a:lstStyle>
            <a:lvl1pPr marL="0" indent="0">
              <a:buNone/>
              <a:defRPr sz="5689"/>
            </a:lvl1pPr>
            <a:lvl2pPr marL="812868" indent="0">
              <a:buNone/>
              <a:defRPr sz="4978"/>
            </a:lvl2pPr>
            <a:lvl3pPr marL="1625737" indent="0">
              <a:buNone/>
              <a:defRPr sz="4267"/>
            </a:lvl3pPr>
            <a:lvl4pPr marL="2438605" indent="0">
              <a:buNone/>
              <a:defRPr sz="3556"/>
            </a:lvl4pPr>
            <a:lvl5pPr marL="3251474" indent="0">
              <a:buNone/>
              <a:defRPr sz="3556"/>
            </a:lvl5pPr>
            <a:lvl6pPr marL="4064342" indent="0">
              <a:buNone/>
              <a:defRPr sz="3556"/>
            </a:lvl6pPr>
            <a:lvl7pPr marL="4877211" indent="0">
              <a:buNone/>
              <a:defRPr sz="3556"/>
            </a:lvl7pPr>
            <a:lvl8pPr marL="5690079" indent="0">
              <a:buNone/>
              <a:defRPr sz="3556"/>
            </a:lvl8pPr>
            <a:lvl9pPr marL="6502948" indent="0">
              <a:buNone/>
              <a:defRPr sz="3556"/>
            </a:lvl9pPr>
          </a:lstStyle>
          <a:p>
            <a:endParaRPr lang="ru-RU"/>
          </a:p>
        </p:txBody>
      </p:sp>
      <p:sp>
        <p:nvSpPr>
          <p:cNvPr id="4" name="Текст 3"/>
          <p:cNvSpPr>
            <a:spLocks noGrp="1"/>
          </p:cNvSpPr>
          <p:nvPr>
            <p:ph type="body" sz="half" idx="2"/>
          </p:nvPr>
        </p:nvSpPr>
        <p:spPr>
          <a:xfrm>
            <a:off x="472381" y="3657600"/>
            <a:ext cx="2211883" cy="6776156"/>
          </a:xfrm>
        </p:spPr>
        <p:txBody>
          <a:bodyPr/>
          <a:lstStyle>
            <a:lvl1pPr marL="0" indent="0">
              <a:buNone/>
              <a:defRPr sz="2844"/>
            </a:lvl1pPr>
            <a:lvl2pPr marL="812868" indent="0">
              <a:buNone/>
              <a:defRPr sz="2489"/>
            </a:lvl2pPr>
            <a:lvl3pPr marL="1625737" indent="0">
              <a:buNone/>
              <a:defRPr sz="2133"/>
            </a:lvl3pPr>
            <a:lvl4pPr marL="2438605" indent="0">
              <a:buNone/>
              <a:defRPr sz="1778"/>
            </a:lvl4pPr>
            <a:lvl5pPr marL="3251474" indent="0">
              <a:buNone/>
              <a:defRPr sz="1778"/>
            </a:lvl5pPr>
            <a:lvl6pPr marL="4064342" indent="0">
              <a:buNone/>
              <a:defRPr sz="1778"/>
            </a:lvl6pPr>
            <a:lvl7pPr marL="4877211" indent="0">
              <a:buNone/>
              <a:defRPr sz="1778"/>
            </a:lvl7pPr>
            <a:lvl8pPr marL="5690079" indent="0">
              <a:buNone/>
              <a:defRPr sz="1778"/>
            </a:lvl8pPr>
            <a:lvl9pPr marL="6502948" indent="0">
              <a:buNone/>
              <a:defRPr sz="1778"/>
            </a:lvl9pPr>
          </a:lstStyle>
          <a:p>
            <a:pPr lvl="0"/>
            <a:r>
              <a:rPr lang="ru-RU" smtClean="0"/>
              <a:t>Образец текста</a:t>
            </a:r>
          </a:p>
        </p:txBody>
      </p:sp>
      <p:sp>
        <p:nvSpPr>
          <p:cNvPr id="5" name="Дата 4"/>
          <p:cNvSpPr>
            <a:spLocks noGrp="1"/>
          </p:cNvSpPr>
          <p:nvPr>
            <p:ph type="dt" sz="half" idx="10"/>
          </p:nvPr>
        </p:nvSpPr>
        <p:spPr/>
        <p:txBody>
          <a:bodyPr/>
          <a:lstStyle/>
          <a:p>
            <a:fld id="{FEAC6177-016F-4336-B3A0-3DA0D6BFE0B2}" type="datetimeFigureOut">
              <a:rPr lang="ru-RU" smtClean="0"/>
              <a:t>26.09.2025</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93357DFA-F2EF-4EA2-B559-5FCB0532D9CE}" type="slidenum">
              <a:rPr lang="ru-RU" smtClean="0"/>
              <a:t>‹#›</a:t>
            </a:fld>
            <a:endParaRPr lang="ru-RU"/>
          </a:p>
        </p:txBody>
      </p:sp>
    </p:spTree>
    <p:extLst>
      <p:ext uri="{BB962C8B-B14F-4D97-AF65-F5344CB8AC3E}">
        <p14:creationId xmlns:p14="http://schemas.microsoft.com/office/powerpoint/2010/main" val="8653691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71488" y="649112"/>
            <a:ext cx="5915025" cy="2356556"/>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71488" y="3245556"/>
            <a:ext cx="5915025" cy="7735712"/>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71488" y="11300181"/>
            <a:ext cx="1543050" cy="649111"/>
          </a:xfrm>
          <a:prstGeom prst="rect">
            <a:avLst/>
          </a:prstGeom>
        </p:spPr>
        <p:txBody>
          <a:bodyPr vert="horz" lIns="91440" tIns="45720" rIns="91440" bIns="45720" rtlCol="0" anchor="ctr"/>
          <a:lstStyle>
            <a:lvl1pPr algn="l">
              <a:defRPr sz="2133">
                <a:solidFill>
                  <a:schemeClr val="tx1">
                    <a:tint val="75000"/>
                  </a:schemeClr>
                </a:solidFill>
              </a:defRPr>
            </a:lvl1pPr>
          </a:lstStyle>
          <a:p>
            <a:fld id="{FEAC6177-016F-4336-B3A0-3DA0D6BFE0B2}" type="datetimeFigureOut">
              <a:rPr lang="ru-RU" smtClean="0"/>
              <a:t>26.09.2025</a:t>
            </a:fld>
            <a:endParaRPr lang="ru-RU"/>
          </a:p>
        </p:txBody>
      </p:sp>
      <p:sp>
        <p:nvSpPr>
          <p:cNvPr id="5" name="Нижний колонтитул 4"/>
          <p:cNvSpPr>
            <a:spLocks noGrp="1"/>
          </p:cNvSpPr>
          <p:nvPr>
            <p:ph type="ftr" sz="quarter" idx="3"/>
          </p:nvPr>
        </p:nvSpPr>
        <p:spPr>
          <a:xfrm>
            <a:off x="2271713" y="11300181"/>
            <a:ext cx="2314575" cy="649111"/>
          </a:xfrm>
          <a:prstGeom prst="rect">
            <a:avLst/>
          </a:prstGeom>
        </p:spPr>
        <p:txBody>
          <a:bodyPr vert="horz" lIns="91440" tIns="45720" rIns="91440" bIns="45720" rtlCol="0" anchor="ctr"/>
          <a:lstStyle>
            <a:lvl1pPr algn="ctr">
              <a:defRPr sz="2133">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4843463" y="11300181"/>
            <a:ext cx="1543050" cy="649111"/>
          </a:xfrm>
          <a:prstGeom prst="rect">
            <a:avLst/>
          </a:prstGeom>
        </p:spPr>
        <p:txBody>
          <a:bodyPr vert="horz" lIns="91440" tIns="45720" rIns="91440" bIns="45720" rtlCol="0" anchor="ctr"/>
          <a:lstStyle>
            <a:lvl1pPr algn="r">
              <a:defRPr sz="2133">
                <a:solidFill>
                  <a:schemeClr val="tx1">
                    <a:tint val="75000"/>
                  </a:schemeClr>
                </a:solidFill>
              </a:defRPr>
            </a:lvl1pPr>
          </a:lstStyle>
          <a:p>
            <a:fld id="{93357DFA-F2EF-4EA2-B559-5FCB0532D9CE}" type="slidenum">
              <a:rPr lang="ru-RU" smtClean="0"/>
              <a:t>‹#›</a:t>
            </a:fld>
            <a:endParaRPr lang="ru-RU"/>
          </a:p>
        </p:txBody>
      </p:sp>
    </p:spTree>
    <p:extLst>
      <p:ext uri="{BB962C8B-B14F-4D97-AF65-F5344CB8AC3E}">
        <p14:creationId xmlns:p14="http://schemas.microsoft.com/office/powerpoint/2010/main" val="382973145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1625737" rtl="0" eaLnBrk="1" latinLnBrk="0" hangingPunct="1">
        <a:lnSpc>
          <a:spcPct val="90000"/>
        </a:lnSpc>
        <a:spcBef>
          <a:spcPct val="0"/>
        </a:spcBef>
        <a:buNone/>
        <a:defRPr sz="7822" kern="1200">
          <a:solidFill>
            <a:schemeClr val="tx1"/>
          </a:solidFill>
          <a:latin typeface="+mj-lt"/>
          <a:ea typeface="+mj-ea"/>
          <a:cs typeface="+mj-cs"/>
        </a:defRPr>
      </a:lvl1pPr>
    </p:titleStyle>
    <p:bodyStyle>
      <a:lvl1pPr marL="406434" indent="-406434" algn="l" defTabSz="1625737" rtl="0" eaLnBrk="1" latinLnBrk="0" hangingPunct="1">
        <a:lnSpc>
          <a:spcPct val="90000"/>
        </a:lnSpc>
        <a:spcBef>
          <a:spcPts val="1778"/>
        </a:spcBef>
        <a:buFont typeface="Arial" panose="020B0604020202020204" pitchFamily="34" charset="0"/>
        <a:buChar char="•"/>
        <a:defRPr sz="4978" kern="1200">
          <a:solidFill>
            <a:schemeClr val="tx1"/>
          </a:solidFill>
          <a:latin typeface="+mn-lt"/>
          <a:ea typeface="+mn-ea"/>
          <a:cs typeface="+mn-cs"/>
        </a:defRPr>
      </a:lvl1pPr>
      <a:lvl2pPr marL="1219302" indent="-406434" algn="l" defTabSz="1625737" rtl="0" eaLnBrk="1" latinLnBrk="0" hangingPunct="1">
        <a:lnSpc>
          <a:spcPct val="90000"/>
        </a:lnSpc>
        <a:spcBef>
          <a:spcPts val="889"/>
        </a:spcBef>
        <a:buFont typeface="Arial" panose="020B0604020202020204" pitchFamily="34" charset="0"/>
        <a:buChar char="•"/>
        <a:defRPr sz="4267" kern="1200">
          <a:solidFill>
            <a:schemeClr val="tx1"/>
          </a:solidFill>
          <a:latin typeface="+mn-lt"/>
          <a:ea typeface="+mn-ea"/>
          <a:cs typeface="+mn-cs"/>
        </a:defRPr>
      </a:lvl2pPr>
      <a:lvl3pPr marL="2032171" indent="-406434" algn="l" defTabSz="1625737" rtl="0" eaLnBrk="1" latinLnBrk="0" hangingPunct="1">
        <a:lnSpc>
          <a:spcPct val="90000"/>
        </a:lnSpc>
        <a:spcBef>
          <a:spcPts val="889"/>
        </a:spcBef>
        <a:buFont typeface="Arial" panose="020B0604020202020204" pitchFamily="34" charset="0"/>
        <a:buChar char="•"/>
        <a:defRPr sz="3556" kern="1200">
          <a:solidFill>
            <a:schemeClr val="tx1"/>
          </a:solidFill>
          <a:latin typeface="+mn-lt"/>
          <a:ea typeface="+mn-ea"/>
          <a:cs typeface="+mn-cs"/>
        </a:defRPr>
      </a:lvl3pPr>
      <a:lvl4pPr marL="2845040" indent="-406434" algn="l" defTabSz="1625737" rtl="0" eaLnBrk="1" latinLnBrk="0" hangingPunct="1">
        <a:lnSpc>
          <a:spcPct val="90000"/>
        </a:lnSpc>
        <a:spcBef>
          <a:spcPts val="889"/>
        </a:spcBef>
        <a:buFont typeface="Arial" panose="020B0604020202020204" pitchFamily="34" charset="0"/>
        <a:buChar char="•"/>
        <a:defRPr sz="3200" kern="1200">
          <a:solidFill>
            <a:schemeClr val="tx1"/>
          </a:solidFill>
          <a:latin typeface="+mn-lt"/>
          <a:ea typeface="+mn-ea"/>
          <a:cs typeface="+mn-cs"/>
        </a:defRPr>
      </a:lvl4pPr>
      <a:lvl5pPr marL="3657908" indent="-406434" algn="l" defTabSz="1625737" rtl="0" eaLnBrk="1" latinLnBrk="0" hangingPunct="1">
        <a:lnSpc>
          <a:spcPct val="90000"/>
        </a:lnSpc>
        <a:spcBef>
          <a:spcPts val="889"/>
        </a:spcBef>
        <a:buFont typeface="Arial" panose="020B0604020202020204" pitchFamily="34" charset="0"/>
        <a:buChar char="•"/>
        <a:defRPr sz="3200" kern="1200">
          <a:solidFill>
            <a:schemeClr val="tx1"/>
          </a:solidFill>
          <a:latin typeface="+mn-lt"/>
          <a:ea typeface="+mn-ea"/>
          <a:cs typeface="+mn-cs"/>
        </a:defRPr>
      </a:lvl5pPr>
      <a:lvl6pPr marL="4470777" indent="-406434" algn="l" defTabSz="1625737" rtl="0" eaLnBrk="1" latinLnBrk="0" hangingPunct="1">
        <a:lnSpc>
          <a:spcPct val="90000"/>
        </a:lnSpc>
        <a:spcBef>
          <a:spcPts val="889"/>
        </a:spcBef>
        <a:buFont typeface="Arial" panose="020B0604020202020204" pitchFamily="34" charset="0"/>
        <a:buChar char="•"/>
        <a:defRPr sz="3200" kern="1200">
          <a:solidFill>
            <a:schemeClr val="tx1"/>
          </a:solidFill>
          <a:latin typeface="+mn-lt"/>
          <a:ea typeface="+mn-ea"/>
          <a:cs typeface="+mn-cs"/>
        </a:defRPr>
      </a:lvl6pPr>
      <a:lvl7pPr marL="5283645" indent="-406434" algn="l" defTabSz="1625737" rtl="0" eaLnBrk="1" latinLnBrk="0" hangingPunct="1">
        <a:lnSpc>
          <a:spcPct val="90000"/>
        </a:lnSpc>
        <a:spcBef>
          <a:spcPts val="889"/>
        </a:spcBef>
        <a:buFont typeface="Arial" panose="020B0604020202020204" pitchFamily="34" charset="0"/>
        <a:buChar char="•"/>
        <a:defRPr sz="3200" kern="1200">
          <a:solidFill>
            <a:schemeClr val="tx1"/>
          </a:solidFill>
          <a:latin typeface="+mn-lt"/>
          <a:ea typeface="+mn-ea"/>
          <a:cs typeface="+mn-cs"/>
        </a:defRPr>
      </a:lvl7pPr>
      <a:lvl8pPr marL="6096514" indent="-406434" algn="l" defTabSz="1625737" rtl="0" eaLnBrk="1" latinLnBrk="0" hangingPunct="1">
        <a:lnSpc>
          <a:spcPct val="90000"/>
        </a:lnSpc>
        <a:spcBef>
          <a:spcPts val="889"/>
        </a:spcBef>
        <a:buFont typeface="Arial" panose="020B0604020202020204" pitchFamily="34" charset="0"/>
        <a:buChar char="•"/>
        <a:defRPr sz="3200" kern="1200">
          <a:solidFill>
            <a:schemeClr val="tx1"/>
          </a:solidFill>
          <a:latin typeface="+mn-lt"/>
          <a:ea typeface="+mn-ea"/>
          <a:cs typeface="+mn-cs"/>
        </a:defRPr>
      </a:lvl8pPr>
      <a:lvl9pPr marL="6909382" indent="-406434" algn="l" defTabSz="1625737" rtl="0" eaLnBrk="1" latinLnBrk="0" hangingPunct="1">
        <a:lnSpc>
          <a:spcPct val="90000"/>
        </a:lnSpc>
        <a:spcBef>
          <a:spcPts val="889"/>
        </a:spcBef>
        <a:buFont typeface="Arial" panose="020B0604020202020204" pitchFamily="34" charset="0"/>
        <a:buChar char="•"/>
        <a:defRPr sz="3200" kern="1200">
          <a:solidFill>
            <a:schemeClr val="tx1"/>
          </a:solidFill>
          <a:latin typeface="+mn-lt"/>
          <a:ea typeface="+mn-ea"/>
          <a:cs typeface="+mn-cs"/>
        </a:defRPr>
      </a:lvl9pPr>
    </p:bodyStyle>
    <p:otherStyle>
      <a:defPPr>
        <a:defRPr lang="ru-RU"/>
      </a:defPPr>
      <a:lvl1pPr marL="0" algn="l" defTabSz="1625737" rtl="0" eaLnBrk="1" latinLnBrk="0" hangingPunct="1">
        <a:defRPr sz="3200" kern="1200">
          <a:solidFill>
            <a:schemeClr val="tx1"/>
          </a:solidFill>
          <a:latin typeface="+mn-lt"/>
          <a:ea typeface="+mn-ea"/>
          <a:cs typeface="+mn-cs"/>
        </a:defRPr>
      </a:lvl1pPr>
      <a:lvl2pPr marL="812868" algn="l" defTabSz="1625737" rtl="0" eaLnBrk="1" latinLnBrk="0" hangingPunct="1">
        <a:defRPr sz="3200" kern="1200">
          <a:solidFill>
            <a:schemeClr val="tx1"/>
          </a:solidFill>
          <a:latin typeface="+mn-lt"/>
          <a:ea typeface="+mn-ea"/>
          <a:cs typeface="+mn-cs"/>
        </a:defRPr>
      </a:lvl2pPr>
      <a:lvl3pPr marL="1625737" algn="l" defTabSz="1625737" rtl="0" eaLnBrk="1" latinLnBrk="0" hangingPunct="1">
        <a:defRPr sz="3200" kern="1200">
          <a:solidFill>
            <a:schemeClr val="tx1"/>
          </a:solidFill>
          <a:latin typeface="+mn-lt"/>
          <a:ea typeface="+mn-ea"/>
          <a:cs typeface="+mn-cs"/>
        </a:defRPr>
      </a:lvl3pPr>
      <a:lvl4pPr marL="2438605" algn="l" defTabSz="1625737" rtl="0" eaLnBrk="1" latinLnBrk="0" hangingPunct="1">
        <a:defRPr sz="3200" kern="1200">
          <a:solidFill>
            <a:schemeClr val="tx1"/>
          </a:solidFill>
          <a:latin typeface="+mn-lt"/>
          <a:ea typeface="+mn-ea"/>
          <a:cs typeface="+mn-cs"/>
        </a:defRPr>
      </a:lvl4pPr>
      <a:lvl5pPr marL="3251474" algn="l" defTabSz="1625737" rtl="0" eaLnBrk="1" latinLnBrk="0" hangingPunct="1">
        <a:defRPr sz="3200" kern="1200">
          <a:solidFill>
            <a:schemeClr val="tx1"/>
          </a:solidFill>
          <a:latin typeface="+mn-lt"/>
          <a:ea typeface="+mn-ea"/>
          <a:cs typeface="+mn-cs"/>
        </a:defRPr>
      </a:lvl5pPr>
      <a:lvl6pPr marL="4064342" algn="l" defTabSz="1625737" rtl="0" eaLnBrk="1" latinLnBrk="0" hangingPunct="1">
        <a:defRPr sz="3200" kern="1200">
          <a:solidFill>
            <a:schemeClr val="tx1"/>
          </a:solidFill>
          <a:latin typeface="+mn-lt"/>
          <a:ea typeface="+mn-ea"/>
          <a:cs typeface="+mn-cs"/>
        </a:defRPr>
      </a:lvl6pPr>
      <a:lvl7pPr marL="4877211" algn="l" defTabSz="1625737" rtl="0" eaLnBrk="1" latinLnBrk="0" hangingPunct="1">
        <a:defRPr sz="3200" kern="1200">
          <a:solidFill>
            <a:schemeClr val="tx1"/>
          </a:solidFill>
          <a:latin typeface="+mn-lt"/>
          <a:ea typeface="+mn-ea"/>
          <a:cs typeface="+mn-cs"/>
        </a:defRPr>
      </a:lvl7pPr>
      <a:lvl8pPr marL="5690079" algn="l" defTabSz="1625737" rtl="0" eaLnBrk="1" latinLnBrk="0" hangingPunct="1">
        <a:defRPr sz="3200" kern="1200">
          <a:solidFill>
            <a:schemeClr val="tx1"/>
          </a:solidFill>
          <a:latin typeface="+mn-lt"/>
          <a:ea typeface="+mn-ea"/>
          <a:cs typeface="+mn-cs"/>
        </a:defRPr>
      </a:lvl8pPr>
      <a:lvl9pPr marL="6502948" algn="l" defTabSz="1625737" rtl="0" eaLnBrk="1" latinLnBrk="0" hangingPunct="1">
        <a:defRPr sz="32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CFEFD"/>
        </a:solidFill>
        <a:effectLst/>
      </p:bgPr>
    </p:bg>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0" y="1840292"/>
            <a:ext cx="6857999" cy="2191657"/>
          </a:xfrm>
        </p:spPr>
        <p:txBody>
          <a:bodyPr>
            <a:noAutofit/>
          </a:bodyPr>
          <a:lstStyle/>
          <a:p>
            <a:r>
              <a:rPr lang="ru-RU" sz="6601" dirty="0">
                <a:solidFill>
                  <a:srgbClr val="023F5B"/>
                </a:solidFill>
                <a:latin typeface="Verdana" panose="020B0604030504040204" pitchFamily="34" charset="0"/>
                <a:ea typeface="Verdana" panose="020B0604030504040204" pitchFamily="34" charset="0"/>
              </a:rPr>
              <a:t>Подростки</a:t>
            </a:r>
            <a:br>
              <a:rPr lang="ru-RU" sz="6601" dirty="0">
                <a:solidFill>
                  <a:srgbClr val="023F5B"/>
                </a:solidFill>
                <a:latin typeface="Verdana" panose="020B0604030504040204" pitchFamily="34" charset="0"/>
                <a:ea typeface="Verdana" panose="020B0604030504040204" pitchFamily="34" charset="0"/>
              </a:rPr>
            </a:br>
            <a:r>
              <a:rPr lang="ru-RU" sz="6601" dirty="0">
                <a:solidFill>
                  <a:srgbClr val="023F5B"/>
                </a:solidFill>
                <a:latin typeface="Verdana" panose="020B0604030504040204" pitchFamily="34" charset="0"/>
                <a:ea typeface="Verdana" panose="020B0604030504040204" pitchFamily="34" charset="0"/>
              </a:rPr>
              <a:t>и </a:t>
            </a:r>
            <a:br>
              <a:rPr lang="ru-RU" sz="6601" dirty="0">
                <a:solidFill>
                  <a:srgbClr val="023F5B"/>
                </a:solidFill>
                <a:latin typeface="Verdana" panose="020B0604030504040204" pitchFamily="34" charset="0"/>
                <a:ea typeface="Verdana" panose="020B0604030504040204" pitchFamily="34" charset="0"/>
              </a:rPr>
            </a:br>
            <a:r>
              <a:rPr lang="ru-RU" sz="6601" dirty="0">
                <a:solidFill>
                  <a:srgbClr val="023F5B"/>
                </a:solidFill>
                <a:latin typeface="Verdana" panose="020B0604030504040204" pitchFamily="34" charset="0"/>
                <a:ea typeface="Verdana" panose="020B0604030504040204" pitchFamily="34" charset="0"/>
              </a:rPr>
              <a:t>родители:</a:t>
            </a:r>
            <a:endParaRPr lang="ru-RU" sz="6000" dirty="0">
              <a:solidFill>
                <a:srgbClr val="023F5B"/>
              </a:solidFill>
              <a:latin typeface="Verdana" panose="020B0604030504040204" pitchFamily="34" charset="0"/>
              <a:ea typeface="Verdana" panose="020B0604030504040204" pitchFamily="34" charset="0"/>
            </a:endParaRPr>
          </a:p>
        </p:txBody>
      </p:sp>
      <p:sp>
        <p:nvSpPr>
          <p:cNvPr id="3" name="Подзаголовок 2"/>
          <p:cNvSpPr>
            <a:spLocks noGrp="1"/>
          </p:cNvSpPr>
          <p:nvPr>
            <p:ph type="subTitle" idx="1"/>
          </p:nvPr>
        </p:nvSpPr>
        <p:spPr>
          <a:xfrm>
            <a:off x="0" y="4465966"/>
            <a:ext cx="6858000" cy="868034"/>
          </a:xfrm>
        </p:spPr>
        <p:txBody>
          <a:bodyPr>
            <a:normAutofit/>
          </a:bodyPr>
          <a:lstStyle/>
          <a:p>
            <a:r>
              <a:rPr lang="ru-RU" sz="3600" dirty="0">
                <a:solidFill>
                  <a:srgbClr val="719EA3"/>
                </a:solidFill>
                <a:latin typeface="Verdana" panose="020B0604030504040204" pitchFamily="34" charset="0"/>
                <a:ea typeface="Verdana" panose="020B0604030504040204" pitchFamily="34" charset="0"/>
              </a:rPr>
              <a:t>секреты взаимодействия</a:t>
            </a:r>
          </a:p>
        </p:txBody>
      </p:sp>
      <p:pic>
        <p:nvPicPr>
          <p:cNvPr id="4" name="Рисунок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5334000"/>
            <a:ext cx="6858000" cy="6858000"/>
          </a:xfrm>
          <a:prstGeom prst="rect">
            <a:avLst/>
          </a:prstGeom>
        </p:spPr>
      </p:pic>
      <p:pic>
        <p:nvPicPr>
          <p:cNvPr id="5" name="Рисунок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787752" y="11248572"/>
            <a:ext cx="768628" cy="699538"/>
          </a:xfrm>
          <a:prstGeom prst="rect">
            <a:avLst/>
          </a:prstGeom>
        </p:spPr>
      </p:pic>
    </p:spTree>
    <p:extLst>
      <p:ext uri="{BB962C8B-B14F-4D97-AF65-F5344CB8AC3E}">
        <p14:creationId xmlns:p14="http://schemas.microsoft.com/office/powerpoint/2010/main" val="224441260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CFEFD"/>
        </a:solidFill>
        <a:effectLst/>
      </p:bgPr>
    </p:bg>
    <p:spTree>
      <p:nvGrpSpPr>
        <p:cNvPr id="1" name=""/>
        <p:cNvGrpSpPr/>
        <p:nvPr/>
      </p:nvGrpSpPr>
      <p:grpSpPr>
        <a:xfrm>
          <a:off x="0" y="0"/>
          <a:ext cx="0" cy="0"/>
          <a:chOff x="0" y="0"/>
          <a:chExt cx="0" cy="0"/>
        </a:xfrm>
      </p:grpSpPr>
      <p:sp>
        <p:nvSpPr>
          <p:cNvPr id="15" name="Прямоугольник 14"/>
          <p:cNvSpPr/>
          <p:nvPr/>
        </p:nvSpPr>
        <p:spPr>
          <a:xfrm>
            <a:off x="0" y="431800"/>
            <a:ext cx="6858000" cy="1727200"/>
          </a:xfrm>
          <a:prstGeom prst="rect">
            <a:avLst/>
          </a:prstGeom>
          <a:solidFill>
            <a:srgbClr val="E7EBF4"/>
          </a:solidFill>
          <a:ln>
            <a:solidFill>
              <a:srgbClr val="E7EBF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 name="Заголовок 1"/>
          <p:cNvSpPr>
            <a:spLocks noGrp="1"/>
          </p:cNvSpPr>
          <p:nvPr>
            <p:ph type="title"/>
          </p:nvPr>
        </p:nvSpPr>
        <p:spPr>
          <a:xfrm>
            <a:off x="0" y="431800"/>
            <a:ext cx="6858000" cy="1727200"/>
          </a:xfrm>
        </p:spPr>
        <p:txBody>
          <a:bodyPr>
            <a:noAutofit/>
          </a:bodyPr>
          <a:lstStyle/>
          <a:p>
            <a:pPr algn="ctr"/>
            <a:r>
              <a:rPr lang="ru-RU" sz="3200" dirty="0">
                <a:solidFill>
                  <a:srgbClr val="023F5B"/>
                </a:solidFill>
                <a:latin typeface="Verdana" panose="020B0604030504040204" pitchFamily="34" charset="0"/>
                <a:ea typeface="Verdana" panose="020B0604030504040204" pitchFamily="34" charset="0"/>
              </a:rPr>
              <a:t>СЕКРЕТ ВЗАИМОДЕЙСТВИЯ-ДЕЙСТВУЕМ ВМЕСТЕ!</a:t>
            </a:r>
          </a:p>
        </p:txBody>
      </p:sp>
      <p:graphicFrame>
        <p:nvGraphicFramePr>
          <p:cNvPr id="5" name="Объект 4"/>
          <p:cNvGraphicFramePr>
            <a:graphicFrameLocks noGrp="1"/>
          </p:cNvGraphicFramePr>
          <p:nvPr>
            <p:ph idx="1"/>
            <p:extLst>
              <p:ext uri="{D42A27DB-BD31-4B8C-83A1-F6EECF244321}">
                <p14:modId xmlns:p14="http://schemas.microsoft.com/office/powerpoint/2010/main" val="1767016888"/>
              </p:ext>
            </p:extLst>
          </p:nvPr>
        </p:nvGraphicFramePr>
        <p:xfrm>
          <a:off x="-709451" y="2525486"/>
          <a:ext cx="8075451" cy="932213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01840521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CFEFD"/>
        </a:solidFill>
        <a:effectLst/>
      </p:bgPr>
    </p:bg>
    <p:spTree>
      <p:nvGrpSpPr>
        <p:cNvPr id="1" name=""/>
        <p:cNvGrpSpPr/>
        <p:nvPr/>
      </p:nvGrpSpPr>
      <p:grpSpPr>
        <a:xfrm>
          <a:off x="0" y="0"/>
          <a:ext cx="0" cy="0"/>
          <a:chOff x="0" y="0"/>
          <a:chExt cx="0" cy="0"/>
        </a:xfrm>
      </p:grpSpPr>
      <p:sp>
        <p:nvSpPr>
          <p:cNvPr id="15" name="Прямоугольник 14"/>
          <p:cNvSpPr/>
          <p:nvPr/>
        </p:nvSpPr>
        <p:spPr>
          <a:xfrm>
            <a:off x="0" y="431800"/>
            <a:ext cx="6858000" cy="1727200"/>
          </a:xfrm>
          <a:prstGeom prst="rect">
            <a:avLst/>
          </a:prstGeom>
          <a:solidFill>
            <a:srgbClr val="E7EBF4"/>
          </a:solidFill>
          <a:ln>
            <a:solidFill>
              <a:srgbClr val="E7EBF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 name="Заголовок 1"/>
          <p:cNvSpPr>
            <a:spLocks noGrp="1"/>
          </p:cNvSpPr>
          <p:nvPr>
            <p:ph type="title"/>
          </p:nvPr>
        </p:nvSpPr>
        <p:spPr>
          <a:xfrm>
            <a:off x="0" y="431800"/>
            <a:ext cx="6858000" cy="1727200"/>
          </a:xfrm>
        </p:spPr>
        <p:txBody>
          <a:bodyPr>
            <a:noAutofit/>
          </a:bodyPr>
          <a:lstStyle/>
          <a:p>
            <a:pPr algn="ctr"/>
            <a:r>
              <a:rPr lang="ru-RU" sz="3200" dirty="0">
                <a:solidFill>
                  <a:schemeClr val="tx2">
                    <a:lumMod val="75000"/>
                  </a:schemeClr>
                </a:solidFill>
                <a:latin typeface="Verdana" panose="020B0604030504040204" pitchFamily="34" charset="0"/>
                <a:ea typeface="Verdana" panose="020B0604030504040204" pitchFamily="34" charset="0"/>
              </a:rPr>
              <a:t>ПРИЕМЫ, КОТОРЫЕ ПОМОГАЮТ НАЛАДИТЬ КОНТАКТ С РЕБЕНКОМ</a:t>
            </a:r>
          </a:p>
        </p:txBody>
      </p:sp>
      <p:graphicFrame>
        <p:nvGraphicFramePr>
          <p:cNvPr id="13" name="Объект 12"/>
          <p:cNvGraphicFramePr>
            <a:graphicFrameLocks noGrp="1"/>
          </p:cNvGraphicFramePr>
          <p:nvPr>
            <p:ph idx="1"/>
            <p:extLst>
              <p:ext uri="{D42A27DB-BD31-4B8C-83A1-F6EECF244321}">
                <p14:modId xmlns:p14="http://schemas.microsoft.com/office/powerpoint/2010/main" val="3789233211"/>
              </p:ext>
            </p:extLst>
          </p:nvPr>
        </p:nvGraphicFramePr>
        <p:xfrm>
          <a:off x="0" y="2380343"/>
          <a:ext cx="6858000" cy="947782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66528631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Прямоугольник 10"/>
          <p:cNvSpPr/>
          <p:nvPr/>
        </p:nvSpPr>
        <p:spPr>
          <a:xfrm>
            <a:off x="0" y="9223828"/>
            <a:ext cx="6858000" cy="1181100"/>
          </a:xfrm>
          <a:prstGeom prst="rect">
            <a:avLst/>
          </a:prstGeom>
          <a:solidFill>
            <a:srgbClr val="E7EBF4"/>
          </a:solidFill>
          <a:ln>
            <a:solidFill>
              <a:srgbClr val="ADC8C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4" name="Прямоугольник 3"/>
          <p:cNvSpPr/>
          <p:nvPr/>
        </p:nvSpPr>
        <p:spPr>
          <a:xfrm>
            <a:off x="0" y="431800"/>
            <a:ext cx="6858000" cy="1727200"/>
          </a:xfrm>
          <a:prstGeom prst="rect">
            <a:avLst/>
          </a:prstGeom>
          <a:solidFill>
            <a:srgbClr val="E7EBF4"/>
          </a:solidFill>
          <a:ln>
            <a:solidFill>
              <a:srgbClr val="E7EBF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 name="Заголовок 1"/>
          <p:cNvSpPr>
            <a:spLocks noGrp="1"/>
          </p:cNvSpPr>
          <p:nvPr>
            <p:ph type="title"/>
          </p:nvPr>
        </p:nvSpPr>
        <p:spPr>
          <a:xfrm>
            <a:off x="-139700" y="431800"/>
            <a:ext cx="6997700" cy="1727200"/>
          </a:xfrm>
        </p:spPr>
        <p:txBody>
          <a:bodyPr>
            <a:normAutofit/>
          </a:bodyPr>
          <a:lstStyle/>
          <a:p>
            <a:pPr algn="ctr"/>
            <a:r>
              <a:rPr lang="ru-RU" sz="3600" dirty="0">
                <a:solidFill>
                  <a:srgbClr val="023F5B"/>
                </a:solidFill>
                <a:latin typeface="Verdana" panose="020B0604030504040204" pitchFamily="34" charset="0"/>
                <a:ea typeface="Verdana" panose="020B0604030504040204" pitchFamily="34" charset="0"/>
              </a:rPr>
              <a:t>Контакты служб помощи</a:t>
            </a:r>
            <a:br>
              <a:rPr lang="ru-RU" sz="3600" dirty="0">
                <a:solidFill>
                  <a:srgbClr val="023F5B"/>
                </a:solidFill>
                <a:latin typeface="Verdana" panose="020B0604030504040204" pitchFamily="34" charset="0"/>
                <a:ea typeface="Verdana" panose="020B0604030504040204" pitchFamily="34" charset="0"/>
              </a:rPr>
            </a:br>
            <a:r>
              <a:rPr lang="ru-RU" sz="3600" dirty="0">
                <a:solidFill>
                  <a:srgbClr val="023F5B"/>
                </a:solidFill>
                <a:latin typeface="Verdana" panose="020B0604030504040204" pitchFamily="34" charset="0"/>
                <a:ea typeface="Verdana" panose="020B0604030504040204" pitchFamily="34" charset="0"/>
              </a:rPr>
              <a:t>и поддержки</a:t>
            </a:r>
          </a:p>
        </p:txBody>
      </p:sp>
      <p:sp>
        <p:nvSpPr>
          <p:cNvPr id="3" name="Объект 2"/>
          <p:cNvSpPr>
            <a:spLocks noGrp="1"/>
          </p:cNvSpPr>
          <p:nvPr>
            <p:ph idx="1"/>
          </p:nvPr>
        </p:nvSpPr>
        <p:spPr>
          <a:xfrm>
            <a:off x="139700" y="2755900"/>
            <a:ext cx="6529114" cy="6719176"/>
          </a:xfrm>
        </p:spPr>
        <p:txBody>
          <a:bodyPr>
            <a:normAutofit/>
          </a:bodyPr>
          <a:lstStyle/>
          <a:p>
            <a:pPr marL="286406">
              <a:lnSpc>
                <a:spcPct val="100000"/>
              </a:lnSpc>
              <a:spcBef>
                <a:spcPts val="600"/>
              </a:spcBef>
            </a:pPr>
            <a:r>
              <a:rPr lang="ru-RU" sz="2000" spc="-40" dirty="0">
                <a:solidFill>
                  <a:srgbClr val="023F5B"/>
                </a:solidFill>
                <a:latin typeface="Verdana" panose="020B0604030504040204" pitchFamily="34" charset="0"/>
                <a:ea typeface="Verdana" panose="020B0604030504040204" pitchFamily="34" charset="0"/>
                <a:cs typeface="Times New Roman" panose="02020603050405020304" pitchFamily="18" charset="0"/>
              </a:rPr>
              <a:t>Всероссийский Детский телефон доверия:</a:t>
            </a:r>
          </a:p>
          <a:p>
            <a:pPr marL="0" indent="0" algn="ctr">
              <a:lnSpc>
                <a:spcPct val="100000"/>
              </a:lnSpc>
              <a:spcBef>
                <a:spcPts val="1200"/>
              </a:spcBef>
              <a:buNone/>
            </a:pPr>
            <a:r>
              <a:rPr lang="ru-RU" sz="2000" b="1" spc="-20" dirty="0">
                <a:solidFill>
                  <a:srgbClr val="023F5B"/>
                </a:solidFill>
                <a:uFill>
                  <a:solidFill>
                    <a:srgbClr val="7F664D"/>
                  </a:solidFill>
                </a:uFill>
                <a:latin typeface="Verdana" panose="020B0604030504040204" pitchFamily="34" charset="0"/>
                <a:ea typeface="Verdana" panose="020B0604030504040204" pitchFamily="34" charset="0"/>
                <a:cs typeface="Times New Roman" panose="02020603050405020304" pitchFamily="18" charset="0"/>
              </a:rPr>
              <a:t>8-800-2000-</a:t>
            </a:r>
            <a:r>
              <a:rPr lang="ru-RU" sz="2000" b="1" spc="-25" dirty="0">
                <a:solidFill>
                  <a:srgbClr val="023F5B"/>
                </a:solidFill>
                <a:uFill>
                  <a:solidFill>
                    <a:srgbClr val="7F664D"/>
                  </a:solidFill>
                </a:uFill>
                <a:latin typeface="Verdana" panose="020B0604030504040204" pitchFamily="34" charset="0"/>
                <a:ea typeface="Verdana" panose="020B0604030504040204" pitchFamily="34" charset="0"/>
                <a:cs typeface="Times New Roman" panose="02020603050405020304" pitchFamily="18" charset="0"/>
              </a:rPr>
              <a:t>122</a:t>
            </a:r>
          </a:p>
          <a:p>
            <a:pPr marL="0" indent="0" algn="just">
              <a:lnSpc>
                <a:spcPct val="100000"/>
              </a:lnSpc>
              <a:spcBef>
                <a:spcPts val="600"/>
              </a:spcBef>
              <a:buNone/>
            </a:pPr>
            <a:r>
              <a:rPr lang="ru-RU" sz="1600" spc="-80" dirty="0">
                <a:solidFill>
                  <a:schemeClr val="tx2">
                    <a:lumMod val="75000"/>
                  </a:schemeClr>
                </a:solidFill>
                <a:latin typeface="+mj-lt"/>
                <a:ea typeface="Verdana" panose="020B0604030504040204" pitchFamily="34" charset="0"/>
                <a:cs typeface="Times New Roman" panose="02020603050405020304" pitchFamily="18" charset="0"/>
              </a:rPr>
              <a:t>Психологическое консультирование, экстренная и кризисная  психологическая помощь для детей в трудной жизненной ситуации, подростков и их родителей, педагогов и специалистов в организациях  Вашего Муниципального образования/субъекта Российской Федерации.</a:t>
            </a:r>
          </a:p>
          <a:p>
            <a:pPr marL="286406">
              <a:lnSpc>
                <a:spcPct val="100000"/>
              </a:lnSpc>
              <a:spcBef>
                <a:spcPts val="1800"/>
              </a:spcBef>
            </a:pPr>
            <a:r>
              <a:rPr lang="ru-RU" sz="2000" spc="-80" dirty="0">
                <a:solidFill>
                  <a:srgbClr val="023F5B"/>
                </a:solidFill>
                <a:latin typeface="Verdana" panose="020B0604030504040204" pitchFamily="34" charset="0"/>
                <a:ea typeface="Verdana" panose="020B0604030504040204" pitchFamily="34" charset="0"/>
                <a:cs typeface="Times New Roman" panose="02020603050405020304" pitchFamily="18" charset="0"/>
              </a:rPr>
              <a:t>Портал </a:t>
            </a:r>
            <a:r>
              <a:rPr lang="ru-RU" sz="2000" b="1" spc="-80" dirty="0" err="1">
                <a:solidFill>
                  <a:srgbClr val="023F5B"/>
                </a:solidFill>
                <a:latin typeface="Verdana" panose="020B0604030504040204" pitchFamily="34" charset="0"/>
                <a:ea typeface="Verdana" panose="020B0604030504040204" pitchFamily="34" charset="0"/>
                <a:cs typeface="Times New Roman" panose="02020603050405020304" pitchFamily="18" charset="0"/>
              </a:rPr>
              <a:t>Растимдетейвместе.рф</a:t>
            </a:r>
            <a:endParaRPr lang="ru-RU" sz="2000" b="1" spc="-80" dirty="0">
              <a:solidFill>
                <a:srgbClr val="023F5B"/>
              </a:solidFill>
              <a:latin typeface="Verdana" panose="020B0604030504040204" pitchFamily="34" charset="0"/>
              <a:ea typeface="Verdana" panose="020B0604030504040204" pitchFamily="34" charset="0"/>
              <a:cs typeface="Times New Roman" panose="02020603050405020304" pitchFamily="18" charset="0"/>
            </a:endParaRPr>
          </a:p>
          <a:p>
            <a:pPr marL="0" indent="0">
              <a:lnSpc>
                <a:spcPct val="100000"/>
              </a:lnSpc>
              <a:spcBef>
                <a:spcPts val="600"/>
              </a:spcBef>
              <a:buNone/>
            </a:pPr>
            <a:r>
              <a:rPr lang="ru-RU" sz="1600" spc="-80" dirty="0">
                <a:solidFill>
                  <a:schemeClr val="tx2">
                    <a:lumMod val="75000"/>
                  </a:schemeClr>
                </a:solidFill>
                <a:latin typeface="+mj-lt"/>
                <a:ea typeface="Verdana" panose="020B0604030504040204" pitchFamily="34" charset="0"/>
                <a:cs typeface="Times New Roman" panose="02020603050405020304" pitchFamily="18" charset="0"/>
              </a:rPr>
              <a:t>Бесплатная консультационная помощь родителям по вопросам развития, воспитания и образования детей в возрасте от 0 до 18 лет, профилактики социального сиротства.</a:t>
            </a:r>
          </a:p>
          <a:p>
            <a:pPr>
              <a:lnSpc>
                <a:spcPct val="100000"/>
              </a:lnSpc>
              <a:spcBef>
                <a:spcPts val="1800"/>
              </a:spcBef>
            </a:pPr>
            <a:r>
              <a:rPr lang="ru-RU" sz="2000" dirty="0">
                <a:solidFill>
                  <a:srgbClr val="023F5B"/>
                </a:solidFill>
                <a:latin typeface="Verdana" panose="020B0604030504040204" pitchFamily="34" charset="0"/>
                <a:ea typeface="Verdana" panose="020B0604030504040204" pitchFamily="34" charset="0"/>
              </a:rPr>
              <a:t>ГАОУ «Центр психолого-педагогической реабилитации и коррекции «Росток»</a:t>
            </a:r>
          </a:p>
          <a:p>
            <a:pPr marL="0" indent="0" algn="ctr">
              <a:lnSpc>
                <a:spcPct val="100000"/>
              </a:lnSpc>
              <a:spcBef>
                <a:spcPts val="1200"/>
              </a:spcBef>
              <a:buNone/>
            </a:pPr>
            <a:r>
              <a:rPr lang="ru-RU" sz="2000" b="1" spc="-80" dirty="0">
                <a:solidFill>
                  <a:srgbClr val="023F5B"/>
                </a:solidFill>
                <a:latin typeface="Verdana" panose="020B0604030504040204" pitchFamily="34" charset="0"/>
                <a:ea typeface="Verdana" panose="020B0604030504040204" pitchFamily="34" charset="0"/>
                <a:cs typeface="Times New Roman" panose="02020603050405020304" pitchFamily="18" charset="0"/>
              </a:rPr>
              <a:t>+7(843)-563-35-16</a:t>
            </a:r>
          </a:p>
          <a:p>
            <a:pPr marL="0" indent="0">
              <a:lnSpc>
                <a:spcPct val="100000"/>
              </a:lnSpc>
              <a:spcBef>
                <a:spcPts val="600"/>
              </a:spcBef>
              <a:buNone/>
            </a:pPr>
            <a:r>
              <a:rPr lang="ru-RU" sz="1600" spc="-80" dirty="0">
                <a:solidFill>
                  <a:schemeClr val="tx2">
                    <a:lumMod val="75000"/>
                  </a:schemeClr>
                </a:solidFill>
                <a:ea typeface="Verdana" panose="020B0604030504040204" pitchFamily="34" charset="0"/>
                <a:cs typeface="Times New Roman" panose="02020603050405020304" pitchFamily="18" charset="0"/>
              </a:rPr>
              <a:t>Психологического консультирование и психологическая помощь в трудной жизненной ситуации.</a:t>
            </a:r>
          </a:p>
          <a:p>
            <a:pPr marL="0" indent="0">
              <a:lnSpc>
                <a:spcPct val="100000"/>
              </a:lnSpc>
              <a:spcBef>
                <a:spcPts val="705"/>
              </a:spcBef>
              <a:buNone/>
            </a:pPr>
            <a:endParaRPr lang="ru-RU" sz="2000" b="1" u="sng" spc="-25" dirty="0">
              <a:solidFill>
                <a:srgbClr val="023F5B"/>
              </a:solidFill>
              <a:uFill>
                <a:solidFill>
                  <a:srgbClr val="7F664D"/>
                </a:solidFill>
              </a:uFill>
              <a:latin typeface="Verdana" panose="020B0604030504040204" pitchFamily="34" charset="0"/>
              <a:ea typeface="Verdana" panose="020B0604030504040204" pitchFamily="34" charset="0"/>
              <a:cs typeface="Times New Roman" panose="02020603050405020304" pitchFamily="18" charset="0"/>
            </a:endParaRPr>
          </a:p>
        </p:txBody>
      </p:sp>
      <p:sp>
        <p:nvSpPr>
          <p:cNvPr id="9" name="Прямоугольник 8"/>
          <p:cNvSpPr/>
          <p:nvPr/>
        </p:nvSpPr>
        <p:spPr>
          <a:xfrm>
            <a:off x="-139700" y="9273849"/>
            <a:ext cx="7162800" cy="1131079"/>
          </a:xfrm>
          <a:prstGeom prst="rect">
            <a:avLst/>
          </a:prstGeom>
        </p:spPr>
        <p:txBody>
          <a:bodyPr wrap="square">
            <a:spAutoFit/>
          </a:bodyPr>
          <a:lstStyle/>
          <a:p>
            <a:pPr marL="396268" marR="270529" indent="287675">
              <a:lnSpc>
                <a:spcPct val="125000"/>
              </a:lnSpc>
            </a:pPr>
            <a:r>
              <a:rPr lang="ru-RU" dirty="0">
                <a:solidFill>
                  <a:srgbClr val="C00000"/>
                </a:solidFill>
                <a:latin typeface="Verdana" panose="020B0604030504040204" pitchFamily="34" charset="0"/>
                <a:ea typeface="Verdana" panose="020B0604030504040204" pitchFamily="34" charset="0"/>
              </a:rPr>
              <a:t>Помните! </a:t>
            </a:r>
            <a:r>
              <a:rPr lang="ru-RU" dirty="0">
                <a:solidFill>
                  <a:srgbClr val="023F5B"/>
                </a:solidFill>
                <a:latin typeface="Verdana" panose="020B0604030504040204" pitchFamily="34" charset="0"/>
                <a:ea typeface="Verdana" panose="020B0604030504040204" pitchFamily="34" charset="0"/>
              </a:rPr>
              <a:t>Все, что мы с Вами делаем, должно идти на пользу нашим детям, укреплять ребенка,</a:t>
            </a:r>
            <a:r>
              <a:rPr lang="ru-RU" spc="-50" dirty="0">
                <a:solidFill>
                  <a:srgbClr val="023F5B"/>
                </a:solidFill>
                <a:latin typeface="Verdana" panose="020B0604030504040204" pitchFamily="34" charset="0"/>
                <a:ea typeface="Verdana" panose="020B0604030504040204" pitchFamily="34" charset="0"/>
              </a:rPr>
              <a:t> </a:t>
            </a:r>
            <a:r>
              <a:rPr lang="ru-RU" dirty="0">
                <a:solidFill>
                  <a:srgbClr val="023F5B"/>
                </a:solidFill>
                <a:latin typeface="Verdana" panose="020B0604030504040204" pitchFamily="34" charset="0"/>
                <a:ea typeface="Verdana" panose="020B0604030504040204" pitchFamily="34" charset="0"/>
              </a:rPr>
              <a:t>а</a:t>
            </a:r>
            <a:r>
              <a:rPr lang="ru-RU" spc="-35" dirty="0">
                <a:solidFill>
                  <a:srgbClr val="023F5B"/>
                </a:solidFill>
                <a:latin typeface="Verdana" panose="020B0604030504040204" pitchFamily="34" charset="0"/>
                <a:ea typeface="Verdana" panose="020B0604030504040204" pitchFamily="34" charset="0"/>
              </a:rPr>
              <a:t> </a:t>
            </a:r>
            <a:r>
              <a:rPr lang="ru-RU" dirty="0">
                <a:solidFill>
                  <a:srgbClr val="023F5B"/>
                </a:solidFill>
                <a:latin typeface="Verdana" panose="020B0604030504040204" pitchFamily="34" charset="0"/>
                <a:ea typeface="Verdana" panose="020B0604030504040204" pitchFamily="34" charset="0"/>
              </a:rPr>
              <a:t>не</a:t>
            </a:r>
            <a:r>
              <a:rPr lang="ru-RU" spc="-40" dirty="0">
                <a:solidFill>
                  <a:srgbClr val="023F5B"/>
                </a:solidFill>
                <a:latin typeface="Verdana" panose="020B0604030504040204" pitchFamily="34" charset="0"/>
                <a:ea typeface="Verdana" panose="020B0604030504040204" pitchFamily="34" charset="0"/>
              </a:rPr>
              <a:t> </a:t>
            </a:r>
            <a:r>
              <a:rPr lang="ru-RU" dirty="0">
                <a:solidFill>
                  <a:srgbClr val="023F5B"/>
                </a:solidFill>
                <a:latin typeface="Verdana" panose="020B0604030504040204" pitchFamily="34" charset="0"/>
                <a:ea typeface="Verdana" panose="020B0604030504040204" pitchFamily="34" charset="0"/>
              </a:rPr>
              <a:t>разрушать</a:t>
            </a:r>
            <a:r>
              <a:rPr lang="ru-RU" spc="-35" dirty="0">
                <a:solidFill>
                  <a:srgbClr val="023F5B"/>
                </a:solidFill>
                <a:latin typeface="Verdana" panose="020B0604030504040204" pitchFamily="34" charset="0"/>
                <a:ea typeface="Verdana" panose="020B0604030504040204" pitchFamily="34" charset="0"/>
              </a:rPr>
              <a:t> </a:t>
            </a:r>
            <a:r>
              <a:rPr lang="ru-RU" dirty="0">
                <a:solidFill>
                  <a:srgbClr val="023F5B"/>
                </a:solidFill>
                <a:latin typeface="Verdana" panose="020B0604030504040204" pitchFamily="34" charset="0"/>
                <a:ea typeface="Verdana" panose="020B0604030504040204" pitchFamily="34" charset="0"/>
              </a:rPr>
              <a:t>его.</a:t>
            </a:r>
            <a:endParaRPr lang="ru-RU" sz="2800" dirty="0">
              <a:solidFill>
                <a:srgbClr val="023F5B"/>
              </a:solidFill>
              <a:latin typeface="Verdana" panose="020B0604030504040204" pitchFamily="34" charset="0"/>
              <a:ea typeface="Verdana" panose="020B0604030504040204" pitchFamily="34" charset="0"/>
            </a:endParaRPr>
          </a:p>
        </p:txBody>
      </p:sp>
      <p:pic>
        <p:nvPicPr>
          <p:cNvPr id="7" name="Рисунок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87752" y="11248572"/>
            <a:ext cx="768628" cy="699538"/>
          </a:xfrm>
          <a:prstGeom prst="rect">
            <a:avLst/>
          </a:prstGeom>
        </p:spPr>
      </p:pic>
    </p:spTree>
    <p:extLst>
      <p:ext uri="{BB962C8B-B14F-4D97-AF65-F5344CB8AC3E}">
        <p14:creationId xmlns:p14="http://schemas.microsoft.com/office/powerpoint/2010/main" val="3400397213"/>
      </p:ext>
    </p:extLst>
  </p:cSld>
  <p:clrMapOvr>
    <a:masterClrMapping/>
  </p:clrMapOvr>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741</TotalTime>
  <Words>597</Words>
  <Application>Microsoft Office PowerPoint</Application>
  <PresentationFormat>Широкоэкранный</PresentationFormat>
  <Paragraphs>31</Paragraphs>
  <Slides>4</Slides>
  <Notes>4</Notes>
  <HiddenSlides>0</HiddenSlides>
  <MMClips>0</MMClips>
  <ScaleCrop>false</ScaleCrop>
  <HeadingPairs>
    <vt:vector size="6" baseType="variant">
      <vt:variant>
        <vt:lpstr>Использованные шрифты</vt:lpstr>
      </vt:variant>
      <vt:variant>
        <vt:i4>5</vt:i4>
      </vt:variant>
      <vt:variant>
        <vt:lpstr>Тема</vt:lpstr>
      </vt:variant>
      <vt:variant>
        <vt:i4>1</vt:i4>
      </vt:variant>
      <vt:variant>
        <vt:lpstr>Заголовки слайдов</vt:lpstr>
      </vt:variant>
      <vt:variant>
        <vt:i4>4</vt:i4>
      </vt:variant>
    </vt:vector>
  </HeadingPairs>
  <TitlesOfParts>
    <vt:vector size="10" baseType="lpstr">
      <vt:lpstr>Arial</vt:lpstr>
      <vt:lpstr>Calibri</vt:lpstr>
      <vt:lpstr>Calibri Light</vt:lpstr>
      <vt:lpstr>Times New Roman</vt:lpstr>
      <vt:lpstr>Verdana</vt:lpstr>
      <vt:lpstr>Тема Office</vt:lpstr>
      <vt:lpstr>Подростки и  родители:</vt:lpstr>
      <vt:lpstr>СЕКРЕТ ВЗАИМОДЕЙСТВИЯ-ДЕЙСТВУЕМ ВМЕСТЕ!</vt:lpstr>
      <vt:lpstr>ПРИЕМЫ, КОТОРЫЕ ПОМОГАЮТ НАЛАДИТЬ КОНТАКТ С РЕБЕНКОМ</vt:lpstr>
      <vt:lpstr>Контакты служб помощи и поддержки</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Подростки и родители:</dc:title>
  <dc:creator>IT_Corp</dc:creator>
  <cp:lastModifiedBy>70</cp:lastModifiedBy>
  <cp:revision>32</cp:revision>
  <cp:lastPrinted>2025-09-04T12:42:04Z</cp:lastPrinted>
  <dcterms:created xsi:type="dcterms:W3CDTF">2025-09-03T07:55:49Z</dcterms:created>
  <dcterms:modified xsi:type="dcterms:W3CDTF">2025-09-26T07:03:58Z</dcterms:modified>
</cp:coreProperties>
</file>